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投资报告查看方法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785495"/>
            <a:ext cx="916241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、新能源：</a:t>
            </a:r>
            <a:endParaRPr lang="zh-CN" altLang="en-US" sz="2000" dirty="0"/>
          </a:p>
          <a:p>
            <a:r>
              <a:rPr lang="zh-CN" altLang="en-US" sz="2000" dirty="0"/>
              <a:t>国家发展改革委、国家能源局印发《新型能源体系建设“十五五”规划》。其中提到，主要目标是：2030年初步建成清洁低碳安全高效的新型能源体系。能源综合生产能力达到58亿吨标准煤，电力系统互补互济和安全韧性水平全面提升，能源进口多元可控；煤炭和石油消费达峰，非化石能源消费比重达到25%，风电和太阳能发电装机比重超过50%、成为电力装机主体，非化石能源发电量比重达到50%、成为电量主体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、半导体：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据美银测算，服务器</a:t>
            </a:r>
            <a:r>
              <a:rPr lang="en-US" altLang="zh-CN" sz="2000" dirty="0"/>
              <a:t>CPU</a:t>
            </a:r>
            <a:r>
              <a:rPr lang="zh-CN" altLang="en-US" sz="2000" dirty="0"/>
              <a:t>相关封装测试市场规模将从2025年的19亿美元增至2028年的96亿美元，占先进封装市场比重由11%提升至24%。美银同步上调了台积电与日月光等供应链龙头的估值预期，认为先进制程与先进封装仍是产业链中最具壁垒的环节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、光纤：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据媒体报道，在</a:t>
            </a:r>
            <a:r>
              <a:rPr lang="en-US" altLang="zh-CN" sz="2000" dirty="0"/>
              <a:t>MWC 26</a:t>
            </a:r>
            <a:r>
              <a:rPr lang="zh-CN" altLang="en-US" sz="2000" dirty="0"/>
              <a:t>上海（世界移动通信大会）上，长飞展台上工作人员介绍，目前用于</a:t>
            </a:r>
            <a:r>
              <a:rPr lang="en-US" altLang="zh-CN" sz="2000" dirty="0"/>
              <a:t>AI</a:t>
            </a:r>
            <a:r>
              <a:rPr lang="zh-CN" altLang="en-US" sz="2000" dirty="0"/>
              <a:t>场景的光纤产能紧缺，即便扩产也需要18个月左右，因此，产能紧张还会持续一段时间。其他非</a:t>
            </a:r>
            <a:r>
              <a:rPr lang="en-US" altLang="zh-CN" sz="2000" dirty="0"/>
              <a:t>AI</a:t>
            </a:r>
            <a:r>
              <a:rPr lang="zh-CN" altLang="en-US" sz="2000" dirty="0"/>
              <a:t>用的光纤并不缺货，处于正常供应状态。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WPS 演示</Application>
  <PresentationFormat>宽屏</PresentationFormat>
  <Paragraphs>139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496</cp:revision>
  <dcterms:created xsi:type="dcterms:W3CDTF">2024-06-11T06:30:00Z</dcterms:created>
  <dcterms:modified xsi:type="dcterms:W3CDTF">2026-06-26T00:49:20Z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