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6月27日，据悉，在努力控制芯片成本之际，苹果公司正在向白宫施压，希望获准从中国企业采购存储芯片。苹果公司一直在游说美国商务部以及特朗普政府其他部门的官员，希望获得批准，从长鑫存储技术有限公司采购芯片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、功率半导体：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据央视财经报道，业内人士表示，由于下游</a:t>
            </a:r>
            <a:r>
              <a:rPr lang="en-US" altLang="zh-CN" sz="2000" dirty="0"/>
              <a:t>AI</a:t>
            </a:r>
            <a:r>
              <a:rPr lang="zh-CN" altLang="en-US" sz="2000" dirty="0"/>
              <a:t>算力、新能源汽车、储能需求持续放量，功率半导体市场供需格局持续偏紧。一家功率半导体代理企业的负责人告诉央视财经记者，目前主流功率半导体交期已普遍拉长至30周以上，部分高压器件甚至更长，销售端从“涨价”演变为“涨价+缺货”并存的局面，并开始出现“分货”状态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6月27日，</a:t>
            </a:r>
            <a:r>
              <a:rPr lang="en-US" altLang="zh-CN" sz="2000" dirty="0"/>
              <a:t>DeepSeek</a:t>
            </a:r>
            <a:r>
              <a:rPr lang="zh-CN" altLang="en-US" sz="2000" dirty="0"/>
              <a:t>团队联合北京大学发布关于</a:t>
            </a:r>
            <a:r>
              <a:rPr lang="en-US" altLang="zh-CN" sz="2000" dirty="0"/>
              <a:t>DSpark</a:t>
            </a:r>
            <a:r>
              <a:rPr lang="zh-CN" altLang="en-US" sz="2000" dirty="0"/>
              <a:t>的论文。目前</a:t>
            </a:r>
            <a:r>
              <a:rPr lang="en-US" altLang="zh-CN" sz="2000" dirty="0"/>
              <a:t>DSpark </a:t>
            </a:r>
            <a:r>
              <a:rPr lang="zh-CN" altLang="en-US" sz="2000" dirty="0"/>
              <a:t>已完成真实用户流量落地验证。在同等系统总吞吐规模下，</a:t>
            </a:r>
            <a:r>
              <a:rPr lang="en-US" altLang="zh-CN" sz="2000" dirty="0"/>
              <a:t>V4-Flash </a:t>
            </a:r>
            <a:r>
              <a:rPr lang="zh-CN" altLang="en-US" sz="2000" dirty="0"/>
              <a:t>单用户生成速度提升 60%-85%，</a:t>
            </a:r>
            <a:r>
              <a:rPr lang="en-US" altLang="zh-CN" sz="2000" dirty="0"/>
              <a:t>V4-Pro </a:t>
            </a:r>
            <a:r>
              <a:rPr lang="zh-CN" altLang="en-US" sz="2000" dirty="0"/>
              <a:t>提升 57%-78%。</a:t>
            </a:r>
            <a:endParaRPr lang="zh-CN" altLang="en-US" sz="2000" dirty="0"/>
          </a:p>
          <a:p>
            <a:r>
              <a:rPr lang="zh-CN" altLang="en-US" sz="2000" dirty="0"/>
              <a:t>技术面：股价表现强势，结合捕捞季节等指标，留意回档金叉的机会；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WPS 演示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497</cp:revision>
  <dcterms:created xsi:type="dcterms:W3CDTF">2024-06-11T06:30:00Z</dcterms:created>
  <dcterms:modified xsi:type="dcterms:W3CDTF">2026-06-29T00:42:29Z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