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投资报告查看方法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785495"/>
            <a:ext cx="916241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、芯片：</a:t>
            </a:r>
            <a:endParaRPr lang="zh-CN" altLang="en-US" sz="2000" dirty="0"/>
          </a:p>
          <a:p>
            <a:r>
              <a:rPr lang="en-US" altLang="zh-CN" sz="2000" dirty="0"/>
              <a:t>AI</a:t>
            </a:r>
            <a:r>
              <a:rPr lang="zh-CN" altLang="en-US" sz="2000" dirty="0"/>
              <a:t>超级周期的高景气正在向上游卡点环节全面传导。全球近20家模拟及功率半导体企业即将于7月1日启动新一轮涨价，年内已呈现多批次阶梯式调价特征。不少厂商称当前在手订单饱满，产能能见度显著提升。据了解，</a:t>
            </a:r>
            <a:r>
              <a:rPr lang="en-US" altLang="zh-CN" sz="2000" dirty="0"/>
              <a:t>AI</a:t>
            </a:r>
            <a:r>
              <a:rPr lang="zh-CN" altLang="en-US" sz="2000" dirty="0"/>
              <a:t>服务器、数据中心专用电源管理芯片及高压信号链模拟芯片涨幅为15%至25%，工业自动化、储能隔离芯片涨幅为10%至15%。低端消费品类则调价温和，部分库存充足的料号维持原价。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、半导体材料：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三星正式宣布投资计划，总额达2,655万亿韩元（约合11.68万亿元人民币），将在韩国龙仁市和平泽市的半导体产业集群投资2030万亿韩元。此前韩国方面称，三星集团和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海力士将宣布未来10年总额达2000万亿韩元（约合8.8万亿元人民币）的重大投资计划，重点布局半导体、</a:t>
            </a:r>
            <a:r>
              <a:rPr lang="en-US" altLang="zh-CN" sz="2000" dirty="0"/>
              <a:t>AI</a:t>
            </a:r>
            <a:r>
              <a:rPr lang="zh-CN" altLang="en-US" sz="2000" dirty="0"/>
              <a:t>算力数据中心与物理</a:t>
            </a:r>
            <a:r>
              <a:rPr lang="en-US" altLang="zh-CN" sz="2000" dirty="0"/>
              <a:t>AI</a:t>
            </a:r>
            <a:r>
              <a:rPr lang="zh-CN" altLang="en-US" sz="2000" dirty="0"/>
              <a:t>领域。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、创新药：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据财联社报道，国家医保局6月29日对通过2026年目录初审的药品名单和主要信息进行公示，其中557个、54个药品分别通过基本医保药品目录、商保创新药目录初步形式审查，公示时间为6月29日至7月5日。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WPS 演示</Application>
  <PresentationFormat>宽屏</PresentationFormat>
  <Paragraphs>139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兰米黑体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498</cp:revision>
  <dcterms:created xsi:type="dcterms:W3CDTF">2024-06-11T06:30:00Z</dcterms:created>
  <dcterms:modified xsi:type="dcterms:W3CDTF">2026-06-30T00:47:50Z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