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-912" y="-32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龙虎先行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强势进攻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2026/6/14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297"/>
            <a:ext cx="4998561" cy="281105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594" y="1205949"/>
            <a:ext cx="6038906" cy="4180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等周线死叉后期（布局反弹）；补了上缺口，还有下缺口，但量能丰富；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b="1806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652"/>
          <a:stretch/>
        </p:blipFill>
        <p:spPr>
          <a:xfrm>
            <a:off x="3520440" y="885537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527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2139</cp:revision>
  <dcterms:created xsi:type="dcterms:W3CDTF">2019-06-19T02:08:00Z</dcterms:created>
  <dcterms:modified xsi:type="dcterms:W3CDTF">2026-06-14T07:36:20Z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