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868" r:id="rId2"/>
    <p:sldId id="1454" r:id="rId3"/>
    <p:sldId id="1455" r:id="rId4"/>
    <p:sldId id="1459" r:id="rId5"/>
    <p:sldId id="1456" r:id="rId6"/>
    <p:sldId id="1439" r:id="rId7"/>
    <p:sldId id="1457" r:id="rId8"/>
    <p:sldId id="1458" r:id="rId9"/>
    <p:sldId id="1432" r:id="rId10"/>
    <p:sldId id="1419" r:id="rId11"/>
    <p:sldId id="1452" r:id="rId12"/>
    <p:sldId id="1201" r:id="rId13"/>
    <p:sldId id="734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9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1146" y="114"/>
      </p:cViewPr>
      <p:guideLst>
        <p:guide pos="7400"/>
        <p:guide pos="288"/>
        <p:guide orient="horz" pos="2159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周金叉再临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子弹续膛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2026/6/15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8327390" y="-128905"/>
            <a:ext cx="4064000" cy="450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endParaRPr lang="zh-CN" altLang="en-US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" y="0"/>
            <a:ext cx="12191984" cy="68579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33297"/>
            <a:ext cx="4998561" cy="281105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8594" y="1205949"/>
            <a:ext cx="6038906" cy="4180780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等来周线金叉，进攻；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龙虎关注度高的方向（主线）：科技成长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战法选择：紫旗突破熊线（强势） 、紫旗回档（稳定）。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9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" r="251"/>
          <a:stretch/>
        </p:blipFill>
        <p:spPr>
          <a:xfrm>
            <a:off x="506586" y="818991"/>
            <a:ext cx="3527327" cy="3705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25"/>
          <a:stretch/>
        </p:blipFill>
        <p:spPr>
          <a:xfrm>
            <a:off x="3008376" y="1042582"/>
            <a:ext cx="5399278" cy="42054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" b="652"/>
          <a:stretch/>
        </p:blipFill>
        <p:spPr>
          <a:xfrm>
            <a:off x="3520440" y="885537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" r="198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627501" y="1749171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35464" y="1508379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045669" y="839817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科技</a:t>
            </a:r>
            <a:r>
              <a:rPr lang="en-US" altLang="zh-CN" dirty="0"/>
              <a:t>+</a:t>
            </a:r>
            <a:r>
              <a:rPr lang="zh-CN" altLang="en-US" dirty="0"/>
              <a:t>出口的大趋势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670050" y="5499258"/>
            <a:ext cx="8851900" cy="956405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dirty="0"/>
              <a:t>根据经济发展阶段理论，板块（剔除金融）占 </a:t>
            </a:r>
            <a:r>
              <a:rPr lang="en-US" altLang="zh-CN" dirty="0"/>
              <a:t>A </a:t>
            </a:r>
            <a:r>
              <a:rPr lang="zh-CN" altLang="en-US" dirty="0"/>
              <a:t>股盈利占比突破 </a:t>
            </a:r>
            <a:r>
              <a:rPr lang="en-US" altLang="zh-CN" dirty="0"/>
              <a:t>30%</a:t>
            </a:r>
            <a:r>
              <a:rPr lang="zh-CN" altLang="en-US" dirty="0"/>
              <a:t>后，</a:t>
            </a:r>
            <a:endParaRPr lang="en-US" altLang="zh-CN" dirty="0"/>
          </a:p>
          <a:p>
            <a:r>
              <a:rPr lang="zh-CN" altLang="en-US" dirty="0"/>
              <a:t>在后续 </a:t>
            </a:r>
            <a:r>
              <a:rPr lang="en-US" altLang="zh-CN" dirty="0"/>
              <a:t>5~8 </a:t>
            </a:r>
            <a:r>
              <a:rPr lang="zh-CN" altLang="en-US" dirty="0"/>
              <a:t>年将持续提升至</a:t>
            </a:r>
            <a:r>
              <a:rPr lang="en-US" altLang="zh-CN" dirty="0"/>
              <a:t>60%</a:t>
            </a:r>
            <a:r>
              <a:rPr lang="zh-CN" altLang="en-US" dirty="0"/>
              <a:t>达到峰值，并成为该阶段的核心基本面主线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2189225"/>
            <a:ext cx="5931408" cy="28640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8757" y="2064523"/>
            <a:ext cx="5248743" cy="317498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22" y="753698"/>
            <a:ext cx="8390476" cy="118095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板块有新入主力的象征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7" b="10717"/>
          <a:stretch/>
        </p:blipFill>
        <p:spPr>
          <a:xfrm>
            <a:off x="1094709" y="856793"/>
            <a:ext cx="5500686" cy="16578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457200" y="2773066"/>
            <a:ext cx="6775704" cy="34505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/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/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/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/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/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/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/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/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/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/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强者恒强的选股和操作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84626" y="1135400"/>
            <a:ext cx="7860993" cy="442180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386" b="5567"/>
          <a:stretch>
            <a:fillRect/>
          </a:stretch>
        </p:blipFill>
        <p:spPr>
          <a:xfrm>
            <a:off x="457200" y="1135399"/>
            <a:ext cx="3147060" cy="175026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17695" b="3339"/>
          <a:stretch>
            <a:fillRect/>
          </a:stretch>
        </p:blipFill>
        <p:spPr>
          <a:xfrm>
            <a:off x="457200" y="3474719"/>
            <a:ext cx="3147060" cy="2093977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059815" y="2338007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短线</a:t>
            </a:r>
            <a:r>
              <a:rPr lang="en-US" altLang="zh-CN" dirty="0">
                <a:cs typeface="+mn-ea"/>
                <a:sym typeface="+mn-lt"/>
              </a:rPr>
              <a:t>/</a:t>
            </a:r>
            <a:r>
              <a:rPr lang="zh-CN" altLang="en-US" dirty="0">
                <a:cs typeface="+mn-ea"/>
                <a:sym typeface="+mn-lt"/>
              </a:rPr>
              <a:t>选股王</a:t>
            </a:r>
          </a:p>
        </p:txBody>
      </p:sp>
      <p:sp>
        <p:nvSpPr>
          <p:cNvPr id="8" name="矩形: 圆角 11"/>
          <p:cNvSpPr/>
          <p:nvPr/>
        </p:nvSpPr>
        <p:spPr>
          <a:xfrm>
            <a:off x="1059815" y="4952160"/>
            <a:ext cx="1941830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dirty="0">
                <a:cs typeface="+mn-ea"/>
                <a:sym typeface="+mn-lt"/>
              </a:rPr>
              <a:t>机构版</a:t>
            </a:r>
          </a:p>
        </p:txBody>
      </p:sp>
      <p:sp>
        <p:nvSpPr>
          <p:cNvPr id="7" name="矩形: 圆角 11"/>
          <p:cNvSpPr/>
          <p:nvPr/>
        </p:nvSpPr>
        <p:spPr>
          <a:xfrm>
            <a:off x="4093528" y="425323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熊线上：方便找出临回档熊线的票</a:t>
            </a:r>
          </a:p>
        </p:txBody>
      </p:sp>
      <p:sp>
        <p:nvSpPr>
          <p:cNvPr id="9" name="矩形: 圆角 11"/>
          <p:cNvSpPr/>
          <p:nvPr/>
        </p:nvSpPr>
        <p:spPr>
          <a:xfrm>
            <a:off x="4093528" y="4871720"/>
            <a:ext cx="5010150" cy="536575"/>
          </a:xfrm>
          <a:prstGeom prst="roundRect">
            <a:avLst/>
          </a:prstGeom>
          <a:solidFill>
            <a:schemeClr val="accent4">
              <a:lumMod val="75000"/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熊线下：方便找出有向上突破熊线的票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1051"/>
          <a:stretch>
            <a:fillRect/>
          </a:stretch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" r="1696"/>
          <a:stretch>
            <a:fillRect/>
          </a:stretch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515</Words>
  <Application>Microsoft Office PowerPoint</Application>
  <PresentationFormat>宽屏</PresentationFormat>
  <Paragraphs>74</Paragraphs>
  <Slides>13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5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2140</cp:revision>
  <dcterms:created xsi:type="dcterms:W3CDTF">2019-06-19T02:08:00Z</dcterms:created>
  <dcterms:modified xsi:type="dcterms:W3CDTF">2026-06-15T09:10:17Z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EBF8DB5FD94B49F7B17BC65F9BA08668</vt:lpwstr>
  </property>
</Properties>
</file>