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30" r:id="rId4"/>
    <p:sldId id="1431" r:id="rId5"/>
    <p:sldId id="1442" r:id="rId6"/>
    <p:sldId id="1432" r:id="rId7"/>
    <p:sldId id="1439" r:id="rId8"/>
    <p:sldId id="1434" r:id="rId9"/>
    <p:sldId id="1441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1"/>
            <p14:sldId id="1442"/>
            <p14:sldId id="1432"/>
            <p14:sldId id="1439"/>
            <p14:sldId id="1434"/>
            <p14:sldId id="1441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1436" autoAdjust="0"/>
  </p:normalViewPr>
  <p:slideViewPr>
    <p:cSldViewPr snapToGrid="0" showGuides="1">
      <p:cViewPr>
        <p:scale>
          <a:sx n="100" d="100"/>
          <a:sy n="100" d="100"/>
        </p:scale>
        <p:origin x="882" y="-210"/>
      </p:cViewPr>
      <p:guideLst>
        <p:guide pos="7423"/>
        <p:guide pos="279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26360" y="1517650"/>
            <a:ext cx="6939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龙虎引领如期反弹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但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……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2025/6/16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0CF765-CFBF-B73A-3F39-EA3E1F512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889363" y="415753"/>
            <a:ext cx="3332030" cy="4447658"/>
            <a:chOff x="1895475" y="366971"/>
            <a:chExt cx="3332030" cy="44476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9487" r="9487"/>
            <a:stretch>
              <a:fillRect/>
            </a:stretch>
          </p:blipFill>
          <p:spPr>
            <a:xfrm>
              <a:off x="1895475" y="366971"/>
              <a:ext cx="3332030" cy="444765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矩形: 圆角 13"/>
            <p:cNvSpPr/>
            <p:nvPr/>
          </p:nvSpPr>
          <p:spPr>
            <a:xfrm>
              <a:off x="3082110" y="381703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某友商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76515" y="415754"/>
            <a:ext cx="2884967" cy="4447657"/>
            <a:chOff x="7607964" y="366972"/>
            <a:chExt cx="2884967" cy="44476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964" y="366972"/>
              <a:ext cx="2884967" cy="44476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5" name="矩形: 圆角 14"/>
            <p:cNvSpPr/>
            <p:nvPr/>
          </p:nvSpPr>
          <p:spPr>
            <a:xfrm>
              <a:off x="8571067" y="386470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龙虎金榜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759" y="5100730"/>
            <a:ext cx="4095238" cy="146666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94125" y="2195330"/>
            <a:ext cx="4603750" cy="1859158"/>
            <a:chOff x="6029325" y="-148735"/>
            <a:chExt cx="4603750" cy="1859158"/>
          </a:xfrm>
        </p:grpSpPr>
        <p:pic>
          <p:nvPicPr>
            <p:cNvPr id="10" name="图形 9" descr="爆炸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9325" y="-148735"/>
              <a:ext cx="4603750" cy="1859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651741" y="565640"/>
              <a:ext cx="1934200" cy="77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龙虎金榜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直接打骨折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81700" y="5486400"/>
            <a:ext cx="50482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篇策略服务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91426" y="0"/>
            <a:ext cx="4448433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04796" y="0"/>
            <a:ext cx="63408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大盘看窄幅盘整，量能突破</a:t>
            </a:r>
            <a:r>
              <a:rPr lang="en-US" altLang="zh-CN" dirty="0"/>
              <a:t>1.5</a:t>
            </a:r>
            <a:r>
              <a:rPr lang="zh-CN" altLang="en-US" dirty="0"/>
              <a:t>万亿才有看头；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</a:t>
            </a:r>
            <a:r>
              <a:rPr lang="en-US" altLang="zh-CN" dirty="0"/>
              <a:t>2521</a:t>
            </a:r>
            <a:r>
              <a:rPr lang="zh-CN" altLang="en-US" dirty="0"/>
              <a:t>亿，总</a:t>
            </a:r>
            <a:r>
              <a:rPr lang="en-US" altLang="zh-CN" dirty="0"/>
              <a:t>1.21</a:t>
            </a:r>
            <a:r>
              <a:rPr lang="zh-CN" altLang="en-US" dirty="0"/>
              <a:t>万亿，缩量下的反弹，又只能看回调，冲高回落减仓；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</a:t>
            </a:r>
            <a:r>
              <a:rPr lang="en-US" altLang="zh-CN" dirty="0"/>
              <a:t>73</a:t>
            </a:r>
            <a:r>
              <a:rPr lang="zh-CN" altLang="en-US" dirty="0"/>
              <a:t>＞＞</a:t>
            </a:r>
            <a:r>
              <a:rPr lang="en-US" altLang="zh-CN" dirty="0"/>
              <a:t>6</a:t>
            </a:r>
            <a:r>
              <a:rPr lang="zh-CN" altLang="en-US" dirty="0"/>
              <a:t>，龙虎炒作强度依然在线，抓紫旗回档、机构抢筹方向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908" y="1014215"/>
            <a:ext cx="2947846" cy="3305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r="2032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9016" y="1619665"/>
            <a:ext cx="2514238" cy="2040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774316"/>
          <a:ext cx="11341100" cy="498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5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中东局势进一步升级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先有以色列突袭伊朗，后有伊朗反击，再有伊朗拒绝参加美国的第六轮核谈判会议；据报道，伊朗有考虑封锁霍尔木兹海峡。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解读：看石油化工、黄金、港运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5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国际大公司在探索发型稳定币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日，据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华尔街日报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报道，沃尔玛、亚马逊等跨国巨头近期已开始探索在美国发行自有稳定币的可能性，在线旅游巨头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Expedia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和其他大型企业，包括航空公司，同样在讨论发行稳定币的计划。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解读：看数字货币、稳定币、区块链、跨境支付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8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泡泡玛特韩国公告停售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LABUU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全系列线下产品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近日，韩国泡泡玛特线下门店消费者通宵排队，甚至有排队购买者因拥挤发生争吵动手等情况。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日，泡泡玛特韩国发布公告称，由于近期线下销售现场存在潜在安全事故的担忧，决定暂时中止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LABUBU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毛绒玩偶及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LABUBU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毛绒钥匙扣全系列产品的线下销售。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解读：看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经济、谷子经济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>
            <a:fillRect/>
          </a:stretch>
        </p:blipFill>
        <p:spPr>
          <a:xfrm>
            <a:off x="2408956" y="842301"/>
            <a:ext cx="7456964" cy="3584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2326080" y="5411917"/>
            <a:ext cx="75398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机械设备、化工制品、汽车配件、家用轻工、电气设备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药、化工、数字货币、大消费、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IP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经济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0913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单日的龙虎情绪低迷，未影响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43075" y="1139987"/>
            <a:ext cx="9169400" cy="1695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盘中涨停＞＞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2*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跌停，盘中龙虎炒作情绪到位；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龙虎榜出来后，龙虎情绪低迷，上龙虎榜的，买入前五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卖出前五＜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-5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涨跌停背后，依然是以短线的游资机构为主，只是有不少涨停个股没有出龙虎榜。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最近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天，观察整体的龙虎情绪；涨停和跌停的关系，来判断龙虎炒作氛围。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2381" y="3032442"/>
            <a:ext cx="8095238" cy="33333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585" y="3070929"/>
            <a:ext cx="2544581" cy="33333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 dirty="0"/>
              <a:t>选股思路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94035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选择紫旗（机构版以上），寻找金叉进攻初期的节奏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 b="2800"/>
          <a:stretch>
            <a:fillRect/>
          </a:stretch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6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15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天以上，等待回档的潜力股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机构抱团抢筹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r="144"/>
          <a:stretch>
            <a:fillRect/>
          </a:stretch>
        </p:blipFill>
        <p:spPr>
          <a:xfrm>
            <a:off x="442912" y="2127691"/>
            <a:ext cx="5797544" cy="393763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400694" y="792675"/>
            <a:ext cx="5481716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机构抢筹：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家以上机构参与买入，且净买入占比相对较大，有抱团趋势。配合控盘找优质标的。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274718" y="6030633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6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15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919964"/>
            <a:ext cx="5195888" cy="548404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34004" t="7952" r="33162" b="49663"/>
          <a:stretch>
            <a:fillRect/>
          </a:stretch>
        </p:blipFill>
        <p:spPr>
          <a:xfrm>
            <a:off x="6629400" y="1268537"/>
            <a:ext cx="2194852" cy="1634876"/>
          </a:xfrm>
          <a:prstGeom prst="rect">
            <a:avLst/>
          </a:prstGeom>
          <a:ln w="22225">
            <a:solidFill>
              <a:srgbClr val="FF4DFF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调整行情下的操作思路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强者反而恒强，资金</a:t>
            </a:r>
            <a:r>
              <a:rPr lang="en-US" altLang="zh-CN" dirty="0"/>
              <a:t>+</a:t>
            </a:r>
            <a:r>
              <a:rPr lang="zh-CN" altLang="en-US" dirty="0"/>
              <a:t>趋势</a:t>
            </a:r>
            <a:r>
              <a:rPr lang="en-US" altLang="zh-CN" dirty="0"/>
              <a:t>+</a:t>
            </a:r>
            <a:r>
              <a:rPr lang="zh-CN" altLang="en-US" dirty="0"/>
              <a:t>位置选好，就好做很多！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1360575"/>
            <a:ext cx="2590573" cy="4136849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543" y="2172746"/>
            <a:ext cx="3104942" cy="724741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509" y="1239926"/>
            <a:ext cx="2590573" cy="4413733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r="9819"/>
          <a:stretch>
            <a:fillRect/>
          </a:stretch>
        </p:blipFill>
        <p:spPr>
          <a:xfrm>
            <a:off x="8663543" y="2969932"/>
            <a:ext cx="3104942" cy="1014101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106" y="1239925"/>
            <a:ext cx="2575046" cy="4413734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3543" y="1239925"/>
            <a:ext cx="3120470" cy="860376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EC1C7E-26E6-4D20-71AA-F01E927FB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3733" y="4610100"/>
            <a:ext cx="3090280" cy="895790"/>
          </a:xfrm>
          <a:prstGeom prst="rect">
            <a:avLst/>
          </a:prstGeom>
          <a:ln>
            <a:solidFill>
              <a:srgbClr val="156389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728</Words>
  <Application>Microsoft Office PowerPoint</Application>
  <PresentationFormat>宽屏</PresentationFormat>
  <Paragraphs>78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Noto Sans S Chinese Bold</vt:lpstr>
      <vt:lpstr>Roboto</vt:lpstr>
      <vt:lpstr>等线</vt:lpstr>
      <vt:lpstr>华文行楷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1393</cp:revision>
  <dcterms:created xsi:type="dcterms:W3CDTF">2019-06-19T02:08:00Z</dcterms:created>
  <dcterms:modified xsi:type="dcterms:W3CDTF">2025-06-16T08:37:20Z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EBF8DB5FD94B49F7B17BC65F9BA08668</vt:lpwstr>
  </property>
</Properties>
</file>