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54" r:id="rId3"/>
    <p:sldId id="1455" r:id="rId4"/>
    <p:sldId id="1459" r:id="rId5"/>
    <p:sldId id="1456" r:id="rId6"/>
    <p:sldId id="1439" r:id="rId7"/>
    <p:sldId id="1457" r:id="rId8"/>
    <p:sldId id="1458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312" y="-336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周金叉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+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爆量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枪膛上刺刀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2026/6/16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4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198" y="1309405"/>
            <a:ext cx="4924566" cy="365883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5568" y="1043940"/>
            <a:ext cx="5972234" cy="442057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周线金叉初期，底仓</a:t>
            </a:r>
            <a:r>
              <a:rPr lang="en-US" altLang="zh-CN" dirty="0"/>
              <a:t>6</a:t>
            </a:r>
            <a:r>
              <a:rPr lang="zh-CN" altLang="en-US" dirty="0"/>
              <a:t>成，聚焦龙虎的</a:t>
            </a:r>
            <a:r>
              <a:rPr lang="en-US" altLang="zh-CN" dirty="0"/>
              <a:t>8</a:t>
            </a:r>
            <a:r>
              <a:rPr lang="zh-CN" altLang="en-US" dirty="0"/>
              <a:t>成，进攻抢占底仓优势为主；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龙虎关注度高的方向（主线）：科技成长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战法选择：紫旗突破熊线（强势） 、紫旗回档（稳定）。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9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b="259"/>
          <a:stretch/>
        </p:blipFill>
        <p:spPr>
          <a:xfrm>
            <a:off x="506586" y="818991"/>
            <a:ext cx="3527327" cy="37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4496"/>
          <a:stretch/>
        </p:blipFill>
        <p:spPr>
          <a:xfrm>
            <a:off x="3008376" y="1042582"/>
            <a:ext cx="5399278" cy="4205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" b="1052"/>
          <a:stretch/>
        </p:blipFill>
        <p:spPr>
          <a:xfrm>
            <a:off x="3520440" y="809337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" b="325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627501" y="1749171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5464" y="1508379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45669" y="839817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板块有新入主力的象征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/>
        </p:blipFill>
        <p:spPr>
          <a:xfrm>
            <a:off x="1094709" y="856793"/>
            <a:ext cx="5500686" cy="1657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457200" y="2773066"/>
            <a:ext cx="6775704" cy="34505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强者恒强的选股和操作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26" y="1135400"/>
            <a:ext cx="7860993" cy="442180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386" b="5567"/>
          <a:stretch>
            <a:fillRect/>
          </a:stretch>
        </p:blipFill>
        <p:spPr>
          <a:xfrm>
            <a:off x="457200" y="1135399"/>
            <a:ext cx="3147060" cy="17502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7695" b="3339"/>
          <a:stretch>
            <a:fillRect/>
          </a:stretch>
        </p:blipFill>
        <p:spPr>
          <a:xfrm>
            <a:off x="457200" y="3474719"/>
            <a:ext cx="3147060" cy="209397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059815" y="2338007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短线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选股王</a:t>
            </a:r>
          </a:p>
        </p:txBody>
      </p:sp>
      <p:sp>
        <p:nvSpPr>
          <p:cNvPr id="8" name="矩形: 圆角 11"/>
          <p:cNvSpPr/>
          <p:nvPr/>
        </p:nvSpPr>
        <p:spPr>
          <a:xfrm>
            <a:off x="1059815" y="4952160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dirty="0">
                <a:cs typeface="+mn-ea"/>
                <a:sym typeface="+mn-lt"/>
              </a:rPr>
              <a:t>机构版</a:t>
            </a:r>
          </a:p>
        </p:txBody>
      </p:sp>
      <p:sp>
        <p:nvSpPr>
          <p:cNvPr id="7" name="矩形: 圆角 11"/>
          <p:cNvSpPr/>
          <p:nvPr/>
        </p:nvSpPr>
        <p:spPr>
          <a:xfrm>
            <a:off x="4093528" y="4253230"/>
            <a:ext cx="5010150" cy="536575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熊线上：方便找出临回档熊线的票</a:t>
            </a:r>
          </a:p>
        </p:txBody>
      </p:sp>
      <p:sp>
        <p:nvSpPr>
          <p:cNvPr id="9" name="矩形: 圆角 11"/>
          <p:cNvSpPr/>
          <p:nvPr/>
        </p:nvSpPr>
        <p:spPr>
          <a:xfrm>
            <a:off x="4093528" y="4871720"/>
            <a:ext cx="5010150" cy="536575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熊线下：方便找出有向上突破熊线的票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051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6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531</Words>
  <Application>Microsoft Office PowerPoint</Application>
  <PresentationFormat>宽屏</PresentationFormat>
  <Paragraphs>74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2142</cp:revision>
  <dcterms:created xsi:type="dcterms:W3CDTF">2019-06-19T02:08:00Z</dcterms:created>
  <dcterms:modified xsi:type="dcterms:W3CDTF">2026-06-16T09:57:24Z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EBF8DB5FD94B49F7B17BC65F9BA08668</vt:lpwstr>
  </property>
</Properties>
</file>