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22"/>
  </p:notesMasterIdLst>
  <p:sldIdLst>
    <p:sldId id="413" r:id="rId6"/>
    <p:sldId id="266" r:id="rId7"/>
    <p:sldId id="267" r:id="rId8"/>
    <p:sldId id="691" r:id="rId9"/>
    <p:sldId id="708" r:id="rId10"/>
    <p:sldId id="665" r:id="rId11"/>
    <p:sldId id="709" r:id="rId12"/>
    <p:sldId id="710" r:id="rId13"/>
    <p:sldId id="459" r:id="rId14"/>
    <p:sldId id="678" r:id="rId15"/>
    <p:sldId id="704" r:id="rId16"/>
    <p:sldId id="711" r:id="rId17"/>
    <p:sldId id="712" r:id="rId18"/>
    <p:sldId id="713" r:id="rId19"/>
    <p:sldId id="714" r:id="rId20"/>
    <p:sldId id="271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56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50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2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3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4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4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系列教学</a:t>
            </a:r>
            <a:r>
              <a:rPr lang="en-US" alt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</a:t>
            </a:r>
            <a:endParaRPr lang="en-US" alt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买点技巧</a:t>
            </a:r>
            <a:endParaRPr lang="zh-CN" altLang="en-US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989330"/>
            <a:ext cx="10805160" cy="5468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2995" y="1374775"/>
            <a:ext cx="10186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当智能交易线上穿熊线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主力爆量加速后，我们买点分成</a:t>
            </a:r>
            <a:r>
              <a:rPr lang="en-US" altLang="zh-CN"/>
              <a:t>2</a:t>
            </a:r>
            <a:r>
              <a:rPr lang="zh-CN" altLang="en-US"/>
              <a:t>种：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智能交易线上穿当日，配合控盘</a:t>
            </a:r>
            <a:r>
              <a:rPr lang="en-US" altLang="zh-CN"/>
              <a:t>+</a:t>
            </a:r>
            <a:r>
              <a:rPr lang="zh-CN" altLang="en-US"/>
              <a:t>爆量，是第一个买点，但是不要多买</a:t>
            </a:r>
            <a:r>
              <a:rPr lang="zh-CN" altLang="en-US">
                <a:solidFill>
                  <a:srgbClr val="FF0000"/>
                </a:solidFill>
              </a:rPr>
              <a:t>【加速当日一买】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2.</a:t>
            </a:r>
            <a:r>
              <a:rPr lang="zh-CN" altLang="en-US"/>
              <a:t>智能交易线上穿后主力喜欢在回踩洗下，回踩</a:t>
            </a:r>
            <a:r>
              <a:rPr lang="en-US" altLang="zh-CN"/>
              <a:t>3,4</a:t>
            </a:r>
            <a:r>
              <a:rPr lang="zh-CN" altLang="en-US"/>
              <a:t>天到</a:t>
            </a:r>
            <a:r>
              <a:rPr lang="en-US" altLang="zh-CN"/>
              <a:t>bbi</a:t>
            </a:r>
            <a:r>
              <a:rPr lang="zh-CN" altLang="en-US"/>
              <a:t>然后再加一波</a:t>
            </a:r>
            <a:r>
              <a:rPr lang="zh-CN" altLang="en-US">
                <a:solidFill>
                  <a:srgbClr val="FF0000"/>
                </a:solidFill>
              </a:rPr>
              <a:t>【加速后回踩</a:t>
            </a:r>
            <a:r>
              <a:rPr lang="en-US" altLang="zh-CN">
                <a:solidFill>
                  <a:srgbClr val="FF0000"/>
                </a:solidFill>
              </a:rPr>
              <a:t>bbi</a:t>
            </a:r>
            <a:r>
              <a:rPr lang="zh-CN" altLang="en-US">
                <a:solidFill>
                  <a:srgbClr val="FF0000"/>
                </a:solidFill>
              </a:rPr>
              <a:t>二买】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回踩跌破</a:t>
            </a:r>
            <a:r>
              <a:rPr lang="en-US" altLang="zh-CN"/>
              <a:t>bbi</a:t>
            </a:r>
            <a:r>
              <a:rPr lang="zh-CN" altLang="en-US"/>
              <a:t>那就是走坏，止损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375" y="3429000"/>
            <a:ext cx="3589020" cy="2769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3429000"/>
            <a:ext cx="3879215" cy="2769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63675" y="1341120"/>
            <a:ext cx="837565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精选细节：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每日加速启动</a:t>
            </a:r>
            <a:r>
              <a:rPr lang="en-US" altLang="zh-CN"/>
              <a:t>+</a:t>
            </a:r>
            <a:r>
              <a:rPr lang="zh-CN" altLang="en-US"/>
              <a:t>自选股池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其中大阳线的有限为主（</a:t>
            </a:r>
            <a:r>
              <a:rPr lang="en-US" altLang="zh-CN"/>
              <a:t>8,9</a:t>
            </a:r>
            <a:r>
              <a:rPr lang="zh-CN" altLang="en-US"/>
              <a:t>个点以上的优选）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首次回踩小阴小阳最佳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回踩控盘度持续增加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5.bbi</a:t>
            </a:r>
            <a:r>
              <a:rPr lang="zh-CN" altLang="en-US"/>
              <a:t>的低吸技巧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05030" cy="6921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3505"/>
            <a:ext cx="12374880" cy="69608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54600" y="2451100"/>
            <a:ext cx="6111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板块分析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买卖细节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371600" y="5021580"/>
            <a:ext cx="98259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/>
              <a:t>大盘分析显示：</a:t>
            </a:r>
            <a:endParaRPr lang="zh-CN"/>
          </a:p>
          <a:p>
            <a:pPr algn="ctr"/>
            <a:r>
              <a:rPr lang="en-US" altLang="zh-CN"/>
              <a:t>1.</a:t>
            </a:r>
            <a:r>
              <a:rPr lang="zh-CN"/>
              <a:t>捕捞季节四四法则</a:t>
            </a:r>
            <a:r>
              <a:rPr lang="en-US" altLang="zh-CN"/>
              <a:t>+60</a:t>
            </a:r>
            <a:r>
              <a:rPr lang="zh-CN" altLang="en-US"/>
              <a:t>分钟底背离构建日线金叉的节奏</a:t>
            </a:r>
            <a:endParaRPr lang="zh-CN" altLang="en-US"/>
          </a:p>
          <a:p>
            <a:pPr algn="ctr"/>
            <a:r>
              <a:rPr lang="en-US" altLang="zh-CN"/>
              <a:t>2.</a:t>
            </a:r>
            <a:r>
              <a:rPr lang="zh-CN" altLang="en-US"/>
              <a:t>大盘</a:t>
            </a:r>
            <a:r>
              <a:rPr lang="en-US" altLang="zh-CN"/>
              <a:t>KDJ</a:t>
            </a:r>
            <a:r>
              <a:rPr lang="zh-CN" altLang="en-US"/>
              <a:t>，如果</a:t>
            </a:r>
            <a:r>
              <a:rPr lang="en-US" altLang="zh-CN"/>
              <a:t>J</a:t>
            </a:r>
            <a:r>
              <a:rPr lang="zh-CN" altLang="en-US"/>
              <a:t>值</a:t>
            </a:r>
            <a:r>
              <a:rPr lang="en-US" altLang="zh-CN"/>
              <a:t>0</a:t>
            </a:r>
            <a:r>
              <a:rPr lang="zh-CN" altLang="en-US"/>
              <a:t>轴超跌，容易超跌反弹</a:t>
            </a:r>
            <a:endParaRPr lang="zh-CN" altLang="en-US"/>
          </a:p>
          <a:p>
            <a:pPr algn="ctr"/>
            <a:r>
              <a:rPr lang="en-US" altLang="zh-CN"/>
              <a:t>3.</a:t>
            </a:r>
            <a:r>
              <a:rPr lang="zh-CN" altLang="en-US"/>
              <a:t>目前以色列，伊朗的冲突，有黑天鹅的可能性，注意仓位不要重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265" y="955040"/>
            <a:ext cx="5300980" cy="3831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720" y="955040"/>
            <a:ext cx="5138420" cy="3831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2580" y="931545"/>
            <a:ext cx="6132195" cy="47866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4980" y="5927090"/>
            <a:ext cx="11149965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跌幅榜中，前期强势股（北陆药业，中科磁业，厦门信达，宁波韵升，联化科技，北矿科技）等退潮信号</a:t>
            </a:r>
            <a:endParaRPr lang="zh-CN" altLang="en-US"/>
          </a:p>
          <a:p>
            <a:pPr algn="ctr"/>
            <a:r>
              <a:rPr lang="zh-CN" altLang="en-US"/>
              <a:t>高低切换，新旧交替，旧的退潮，新热点的诞生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3429000"/>
            <a:ext cx="9839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热点分析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25" y="991870"/>
            <a:ext cx="6337300" cy="4801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842760" y="1840865"/>
            <a:ext cx="4598670" cy="286131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上榜代表：当日炒作</a:t>
            </a:r>
            <a:endParaRPr lang="zh-CN" altLang="en-US"/>
          </a:p>
          <a:p>
            <a:r>
              <a:rPr lang="zh-CN" altLang="en-US"/>
              <a:t>持续上榜代表：资金连续炒作</a:t>
            </a:r>
            <a:endParaRPr lang="zh-CN" altLang="en-US"/>
          </a:p>
          <a:p>
            <a:r>
              <a:rPr lang="zh-CN" altLang="en-US"/>
              <a:t>连续上榜到榜一代表：持续风口</a:t>
            </a:r>
            <a:r>
              <a:rPr lang="en-US" altLang="zh-CN"/>
              <a:t>+</a:t>
            </a:r>
            <a:r>
              <a:rPr lang="zh-CN" altLang="en-US"/>
              <a:t>最强资金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上榜一天：一日游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板块多，但是并不持续，所以要精而不要多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确定风口，做板块中的加速个股。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7230" y="815340"/>
            <a:ext cx="8358505" cy="4937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30020" y="5918835"/>
            <a:ext cx="9305925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如果板块不持续，个股加速也容易失败，因为没有板块的加持，缺乏资金的持续推动</a:t>
            </a:r>
            <a:endParaRPr lang="zh-CN" altLang="en-US"/>
          </a:p>
          <a:p>
            <a:pPr algn="ctr"/>
            <a:r>
              <a:rPr lang="zh-CN" altLang="en-US"/>
              <a:t>假如光伏不持续，那么今日光伏加速个股容易失败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062355" y="2540635"/>
            <a:ext cx="983932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买卖细节</a:t>
            </a:r>
            <a:endParaRPr lang="zh-CN" sz="66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3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4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5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6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7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WPS 演示</Application>
  <PresentationFormat>宽屏</PresentationFormat>
  <Paragraphs>74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1060</cp:revision>
  <dcterms:created xsi:type="dcterms:W3CDTF">2019-06-19T02:08:00Z</dcterms:created>
  <dcterms:modified xsi:type="dcterms:W3CDTF">2025-06-18T11:18:20Z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244ACA2EB60840989A6E7AD0DF89266E</vt:lpwstr>
  </property>
</Properties>
</file>