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308" y="936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-127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2026/6/18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A02777-3EB7-CB94-E26E-650BD29F3A8A}"/>
              </a:ext>
            </a:extLst>
          </p:cNvPr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龙虎进攻新高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调整</a:t>
            </a: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反而好选股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98" y="1309405"/>
            <a:ext cx="4924566" cy="365883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568" y="1043940"/>
            <a:ext cx="5972234" cy="442057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周线金叉初期，底仓</a:t>
            </a:r>
            <a:r>
              <a:rPr lang="en-US" altLang="zh-CN" dirty="0"/>
              <a:t>6</a:t>
            </a:r>
            <a:r>
              <a:rPr lang="zh-CN" altLang="en-US" dirty="0"/>
              <a:t>成，聚焦龙虎的</a:t>
            </a:r>
            <a:r>
              <a:rPr lang="en-US" altLang="zh-CN" dirty="0"/>
              <a:t>8</a:t>
            </a:r>
            <a:r>
              <a:rPr lang="zh-CN" altLang="en-US" dirty="0"/>
              <a:t>成，进攻抢占底仓优势为主；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战法选择：紫旗突破熊线（强势） 、紫旗回档（稳定）。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259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4496"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" b="312"/>
          <a:stretch/>
        </p:blipFill>
        <p:spPr>
          <a:xfrm>
            <a:off x="3520440" y="809337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r="773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板块有新入主力的象征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/>
        </p:blipFill>
        <p:spPr>
          <a:xfrm>
            <a:off x="1094709" y="856793"/>
            <a:ext cx="5500686" cy="1657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457200" y="2773066"/>
            <a:ext cx="6775704" cy="3450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强者恒强的选股和操作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26" y="1135400"/>
            <a:ext cx="7860993" cy="44218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: 圆角 11"/>
          <p:cNvSpPr/>
          <p:nvPr/>
        </p:nvSpPr>
        <p:spPr>
          <a:xfrm>
            <a:off x="4093528" y="425323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熊线上：方便找出临回档熊线的票</a:t>
            </a:r>
          </a:p>
        </p:txBody>
      </p:sp>
      <p:sp>
        <p:nvSpPr>
          <p:cNvPr id="9" name="矩形: 圆角 11"/>
          <p:cNvSpPr/>
          <p:nvPr/>
        </p:nvSpPr>
        <p:spPr>
          <a:xfrm>
            <a:off x="4093528" y="487172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熊线下：方便找出有向上突破熊线的票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0053E9-B9F5-96B9-2BAC-0241EB8C142E}"/>
              </a:ext>
            </a:extLst>
          </p:cNvPr>
          <p:cNvCxnSpPr>
            <a:cxnSpLocks/>
          </p:cNvCxnSpPr>
          <p:nvPr/>
        </p:nvCxnSpPr>
        <p:spPr>
          <a:xfrm flipH="1" flipV="1">
            <a:off x="2063598" y="4185504"/>
            <a:ext cx="1921028" cy="423693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4FAE2EA-60BF-193A-3B98-D7787CA8F3B8}"/>
              </a:ext>
            </a:extLst>
          </p:cNvPr>
          <p:cNvCxnSpPr>
            <a:cxnSpLocks/>
          </p:cNvCxnSpPr>
          <p:nvPr/>
        </p:nvCxnSpPr>
        <p:spPr>
          <a:xfrm flipH="1" flipV="1">
            <a:off x="1930088" y="4528467"/>
            <a:ext cx="2054538" cy="459248"/>
          </a:xfrm>
          <a:prstGeom prst="straightConnector1">
            <a:avLst/>
          </a:prstGeom>
          <a:ln w="50800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051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530</Words>
  <Application>Microsoft Office PowerPoint</Application>
  <PresentationFormat>宽屏</PresentationFormat>
  <Paragraphs>74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2145</cp:revision>
  <dcterms:created xsi:type="dcterms:W3CDTF">2019-06-19T02:08:00Z</dcterms:created>
  <dcterms:modified xsi:type="dcterms:W3CDTF">2026-06-18T01:41:26Z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EBF8DB5FD94B49F7B17BC65F9BA08668</vt:lpwstr>
  </property>
</Properties>
</file>