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234" y="-306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万亿市场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来震也欢迎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2026/5/31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周线死叉</a:t>
            </a:r>
            <a:r>
              <a:rPr lang="en-US" altLang="zh-CN" dirty="0"/>
              <a:t>+3</a:t>
            </a:r>
            <a:r>
              <a:rPr lang="zh-CN" altLang="en-US" dirty="0"/>
              <a:t>万亿均量</a:t>
            </a:r>
            <a:r>
              <a:rPr lang="en-US" altLang="zh-CN" dirty="0"/>
              <a:t>+</a:t>
            </a:r>
            <a:r>
              <a:rPr lang="zh-CN" altLang="en-US" dirty="0"/>
              <a:t>龙虎资金强势回流，聚焦强势方向</a:t>
            </a:r>
            <a:r>
              <a:rPr lang="en-US" altLang="zh-CN" dirty="0"/>
              <a:t>+</a:t>
            </a:r>
            <a:r>
              <a:rPr lang="zh-CN" altLang="en-US" dirty="0"/>
              <a:t>个股；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" b="145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b="8003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626" y="1135400"/>
            <a:ext cx="7860993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1843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1922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498</Words>
  <Application>Microsoft Office PowerPoint</Application>
  <PresentationFormat>宽屏</PresentationFormat>
  <Paragraphs>72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2116</cp:revision>
  <dcterms:created xsi:type="dcterms:W3CDTF">2019-06-19T02:08:00Z</dcterms:created>
  <dcterms:modified xsi:type="dcterms:W3CDTF">2026-05-31T10:01:13Z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