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>
        <p:scale>
          <a:sx n="150" d="100"/>
          <a:sy n="150" d="100"/>
        </p:scale>
        <p:origin x="-2676" y="-612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牛股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=</a:t>
            </a: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选择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+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勇气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+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耐心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+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运气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2026/6/2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周线死叉（震荡剧烈），龙虎资金统一流进（方向明确），高活跃量能（部分强者恒强）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r="484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r="1122"/>
          <a:stretch/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720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r="325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626" y="1135400"/>
            <a:ext cx="7860993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1CF3C7-1E3C-DC8A-4130-488846BC35D3}"/>
              </a:ext>
            </a:extLst>
          </p:cNvPr>
          <p:cNvSpPr/>
          <p:nvPr/>
        </p:nvSpPr>
        <p:spPr>
          <a:xfrm>
            <a:off x="5456237" y="5311252"/>
            <a:ext cx="4013200" cy="13546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BF63C0-3730-1D6C-E0D9-332AADBEFB84}"/>
              </a:ext>
            </a:extLst>
          </p:cNvPr>
          <p:cNvSpPr/>
          <p:nvPr/>
        </p:nvSpPr>
        <p:spPr>
          <a:xfrm>
            <a:off x="5456237" y="3949700"/>
            <a:ext cx="4013200" cy="22066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76A6AA-8983-049C-A8FA-7A78B7AEE7B3}"/>
              </a:ext>
            </a:extLst>
          </p:cNvPr>
          <p:cNvSpPr/>
          <p:nvPr/>
        </p:nvSpPr>
        <p:spPr>
          <a:xfrm>
            <a:off x="5487987" y="2781300"/>
            <a:ext cx="4013200" cy="22066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1843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r="1922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31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506</Words>
  <Application>Microsoft Office PowerPoint</Application>
  <PresentationFormat>宽屏</PresentationFormat>
  <Paragraphs>72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2119</cp:revision>
  <dcterms:created xsi:type="dcterms:W3CDTF">2019-06-19T02:08:00Z</dcterms:created>
  <dcterms:modified xsi:type="dcterms:W3CDTF">2026-06-02T09:59:36Z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EBF8DB5FD94B49F7B17BC65F9BA08668</vt:lpwstr>
  </property>
</Properties>
</file>