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1454" r:id="rId5"/>
    <p:sldId id="1455" r:id="rId6"/>
    <p:sldId id="1459" r:id="rId7"/>
    <p:sldId id="1456" r:id="rId8"/>
    <p:sldId id="1439" r:id="rId9"/>
    <p:sldId id="1457" r:id="rId10"/>
    <p:sldId id="1458" r:id="rId11"/>
    <p:sldId id="1432" r:id="rId12"/>
    <p:sldId id="1419" r:id="rId13"/>
    <p:sldId id="1452" r:id="rId14"/>
    <p:sldId id="1201" r:id="rId15"/>
    <p:sldId id="734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5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46" y="-174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9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1420" y="1205865"/>
            <a:ext cx="977392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黑色星期四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撑过压力最大的一周一日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4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127" y="1169712"/>
            <a:ext cx="5664414" cy="43126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159" y="956903"/>
            <a:ext cx="5156714" cy="46788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周线死叉（震荡剧烈），龙虎资金统一流进（方向明确），高活跃量能（部分强者恒强）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龙虎关注度高的方向（主线）：科技成长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>
          <a:xfrm>
            <a:off x="5001769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>
          <a:xfrm>
            <a:off x="506586" y="818991"/>
            <a:ext cx="3527327" cy="37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4" b="8424"/>
          <a:stretch>
            <a:fillRect/>
          </a:stretch>
        </p:blipFill>
        <p:spPr>
          <a:xfrm>
            <a:off x="3008376" y="1042582"/>
            <a:ext cx="5399278" cy="4205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b="448"/>
          <a:stretch>
            <a:fillRect/>
          </a:stretch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r="579"/>
          <a:stretch>
            <a:fillRect/>
          </a:stretch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27501" y="1749171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5464" y="1508379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45669" y="839817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  <a:endParaRPr lang="zh-CN" altLang="en-US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  <a:endParaRPr lang="zh-CN" altLang="en-US" dirty="0"/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  <a:endParaRPr dirty="0"/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1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  <a:endParaRPr lang="zh-CN" altLang="en-US" sz="1400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  <a:endParaRPr lang="zh-CN" altLang="en-US" sz="1400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  <a:endParaRPr lang="zh-CN" altLang="en-US" sz="1400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  <a:endParaRPr lang="zh-CN" altLang="en-US" sz="1400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  <a:endParaRPr lang="zh-CN" altLang="en-US" sz="1000" dirty="0">
              <a:solidFill>
                <a:srgbClr val="B4B4B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强势行情的选股和操作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26" y="1135400"/>
            <a:ext cx="7860993" cy="442180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21386" b="5567"/>
          <a:stretch>
            <a:fillRect/>
          </a:stretch>
        </p:blipFill>
        <p:spPr>
          <a:xfrm>
            <a:off x="457200" y="1135399"/>
            <a:ext cx="3147060" cy="17502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17695" b="3339"/>
          <a:stretch>
            <a:fillRect/>
          </a:stretch>
        </p:blipFill>
        <p:spPr>
          <a:xfrm>
            <a:off x="457200" y="3474719"/>
            <a:ext cx="3147060" cy="209397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059815" y="2338007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短线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选股王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: 圆角 11"/>
          <p:cNvSpPr/>
          <p:nvPr/>
        </p:nvSpPr>
        <p:spPr>
          <a:xfrm>
            <a:off x="1059815" y="4952160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dirty="0">
                <a:cs typeface="+mn-ea"/>
                <a:sym typeface="+mn-lt"/>
              </a:rPr>
              <a:t>机构版</a:t>
            </a:r>
            <a:endParaRPr lang="zh-CN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56237" y="5311252"/>
            <a:ext cx="4013200" cy="13546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56237" y="3949700"/>
            <a:ext cx="4013200" cy="22066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87987" y="2781300"/>
            <a:ext cx="4013200" cy="22066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1843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r="1922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5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31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WPS 演示</Application>
  <PresentationFormat>宽屏</PresentationFormat>
  <Paragraphs>120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KSOFBD29610E</vt:lpstr>
      <vt:lpstr>Segoe Print</vt:lpstr>
      <vt:lpstr>KSOFDDF4E7ED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2122</cp:revision>
  <dcterms:created xsi:type="dcterms:W3CDTF">2019-06-19T02:08:00Z</dcterms:created>
  <dcterms:modified xsi:type="dcterms:W3CDTF">2026-06-04T01:48:37Z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EBF8DB5FD94B49F7B17BC65F9BA08668</vt:lpwstr>
  </property>
</Properties>
</file>