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54" r:id="rId3"/>
    <p:sldId id="1455" r:id="rId4"/>
    <p:sldId id="1459" r:id="rId5"/>
    <p:sldId id="1456" r:id="rId6"/>
    <p:sldId id="1439" r:id="rId7"/>
    <p:sldId id="1457" r:id="rId8"/>
    <p:sldId id="1458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308" y="204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空头压力释放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备战调整末期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2026/6/5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84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127" y="1169712"/>
            <a:ext cx="5664414" cy="43126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159" y="956903"/>
            <a:ext cx="5156714" cy="46788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周线死叉（震荡剧烈），龙虎资金统一流进（方向明确），高活跃量能（部分强者恒强）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龙虎关注度高的方向（主线）：科技成长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9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r="480"/>
          <a:stretch/>
        </p:blipFill>
        <p:spPr>
          <a:xfrm>
            <a:off x="506586" y="818991"/>
            <a:ext cx="3527327" cy="37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3226"/>
          <a:stretch/>
        </p:blipFill>
        <p:spPr>
          <a:xfrm>
            <a:off x="3008376" y="1042582"/>
            <a:ext cx="5399278" cy="4205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" b="788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r="579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627501" y="1749171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5464" y="1508379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45669" y="839817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强势行情的选股和操作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626" y="1135400"/>
            <a:ext cx="7860993" cy="442180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386" b="5567"/>
          <a:stretch>
            <a:fillRect/>
          </a:stretch>
        </p:blipFill>
        <p:spPr>
          <a:xfrm>
            <a:off x="457200" y="1135399"/>
            <a:ext cx="3147060" cy="17502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7695" b="3339"/>
          <a:stretch>
            <a:fillRect/>
          </a:stretch>
        </p:blipFill>
        <p:spPr>
          <a:xfrm>
            <a:off x="457200" y="3474719"/>
            <a:ext cx="3147060" cy="209397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059815" y="2338007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短线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选股王</a:t>
            </a:r>
          </a:p>
        </p:txBody>
      </p:sp>
      <p:sp>
        <p:nvSpPr>
          <p:cNvPr id="8" name="矩形: 圆角 11"/>
          <p:cNvSpPr/>
          <p:nvPr/>
        </p:nvSpPr>
        <p:spPr>
          <a:xfrm>
            <a:off x="1059815" y="4952160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dirty="0">
                <a:cs typeface="+mn-ea"/>
                <a:sym typeface="+mn-lt"/>
              </a:rPr>
              <a:t>机构版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1CF3C7-1E3C-DC8A-4130-488846BC35D3}"/>
              </a:ext>
            </a:extLst>
          </p:cNvPr>
          <p:cNvSpPr/>
          <p:nvPr/>
        </p:nvSpPr>
        <p:spPr>
          <a:xfrm>
            <a:off x="5456237" y="5311252"/>
            <a:ext cx="4013200" cy="13546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BF63C0-3730-1D6C-E0D9-332AADBEFB84}"/>
              </a:ext>
            </a:extLst>
          </p:cNvPr>
          <p:cNvSpPr/>
          <p:nvPr/>
        </p:nvSpPr>
        <p:spPr>
          <a:xfrm>
            <a:off x="5456237" y="3949700"/>
            <a:ext cx="4013200" cy="22066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B76A6AA-8983-049C-A8FA-7A78B7AEE7B3}"/>
              </a:ext>
            </a:extLst>
          </p:cNvPr>
          <p:cNvSpPr/>
          <p:nvPr/>
        </p:nvSpPr>
        <p:spPr>
          <a:xfrm>
            <a:off x="5487987" y="2781300"/>
            <a:ext cx="4013200" cy="22066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1843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r="1922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5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31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502</Words>
  <Application>Microsoft Office PowerPoint</Application>
  <PresentationFormat>宽屏</PresentationFormat>
  <Paragraphs>72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2122</cp:revision>
  <dcterms:created xsi:type="dcterms:W3CDTF">2019-06-19T02:08:00Z</dcterms:created>
  <dcterms:modified xsi:type="dcterms:W3CDTF">2026-06-05T01:35:05Z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EBF8DB5FD94B49F7B17BC65F9BA08668</vt:lpwstr>
  </property>
</Properties>
</file>