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697" r:id="rId4"/>
    <p:sldId id="1691" r:id="rId6"/>
    <p:sldId id="1700" r:id="rId7"/>
    <p:sldId id="1698" r:id="rId8"/>
    <p:sldId id="1699" r:id="rId9"/>
    <p:sldId id="1701" r:id="rId10"/>
    <p:sldId id="1702" r:id="rId11"/>
    <p:sldId id="1696" r:id="rId12"/>
    <p:sldId id="1704" r:id="rId13"/>
    <p:sldId id="1705" r:id="rId14"/>
    <p:sldId id="1703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38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38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7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8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9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18.png"/><Relationship Id="rId1" Type="http://schemas.openxmlformats.org/officeDocument/2006/relationships/tags" Target="../tags/tag5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3.png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image" Target="../media/image24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7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主题炒作的核心规律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配置策略_17804714679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配置标的_17804714770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04925" y="592582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直中莫取，曲中求终。实现目标的本质，是能力和心态的匹配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执行力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跟风口，抓主要矛盾，抓主要热点，集中精力，放大结果</a:t>
            </a:r>
            <a:endParaRPr lang="zh-CN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015" y="850265"/>
            <a:ext cx="7006590" cy="5010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965" y="850265"/>
            <a:ext cx="3600450" cy="4972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曲中求，抓主线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热点和主线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368040" y="876300"/>
            <a:ext cx="8481695" cy="4605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868680"/>
            <a:ext cx="6999605" cy="46240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主题的区别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80695" y="880110"/>
            <a:ext cx="11197590" cy="4758055"/>
            <a:chOff x="517" y="1458"/>
            <a:chExt cx="18533" cy="80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7" y="1458"/>
              <a:ext cx="9023" cy="806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38" y="1458"/>
              <a:ext cx="9588" cy="413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0" y="5590"/>
              <a:ext cx="9510" cy="3936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主题投资的阶段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7658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第一波快速涨，第二波看核心，第三波看龙头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高度话题，空间明确，持续政策，波段为主</a:t>
            </a:r>
            <a:endParaRPr lang="zh-CN" b="1" dirty="0" smtClean="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主题投资的短期节奏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涨停数量</a:t>
            </a:r>
            <a:r>
              <a:rPr lang="en-US" altLang="zh-CN" b="1" dirty="0" smtClean="0">
                <a:solidFill>
                  <a:schemeClr val="tx1"/>
                </a:solidFill>
              </a:rPr>
              <a:t>100</a:t>
            </a:r>
            <a:r>
              <a:rPr lang="zh-CN" altLang="en-US" b="1" dirty="0" smtClean="0">
                <a:solidFill>
                  <a:schemeClr val="tx1"/>
                </a:solidFill>
              </a:rPr>
              <a:t>家左右，市场高潮，注意主题分化，注意强势股金叉末端，死叉初期的调整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涨停家数</a:t>
            </a:r>
            <a:r>
              <a:rPr lang="en-US" altLang="zh-CN" b="1" dirty="0" smtClean="0">
                <a:solidFill>
                  <a:schemeClr val="tx1"/>
                </a:solidFill>
              </a:rPr>
              <a:t>50</a:t>
            </a:r>
            <a:r>
              <a:rPr lang="zh-CN" altLang="en-US" b="1" dirty="0" smtClean="0">
                <a:solidFill>
                  <a:schemeClr val="tx1"/>
                </a:solidFill>
              </a:rPr>
              <a:t>家左右，市场低谷，注意热门主题横盘调整个股的再次启动信号：熊线上移或金叉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断板图谱分歧，防守等风险信号。一致，继续积极持股。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9735" y="822960"/>
            <a:ext cx="8811895" cy="47847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主题投资的中期节奏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月线金叉区域，有中期可能，周线金叉区域，趋势继续延续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多空金叉区域，紫色持续，主题中期加速延续，紫色增，短期强，紫色减，短期分化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多空死叉，破辅助线，海洋状态破位，主题中期结束</a:t>
            </a:r>
            <a:endParaRPr lang="zh-CN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11350" y="840105"/>
            <a:ext cx="8780145" cy="47675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主题投资的市场节奏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中线投资的时机，都是跌出来的，热点投资，短线上攻为主，主线投资，中线上攻为主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每一轮都有新主题，科技前沿为主，一轮不超过</a:t>
            </a:r>
            <a:r>
              <a:rPr lang="zh-CN" b="1" dirty="0" smtClean="0">
                <a:sym typeface="+mn-ea"/>
              </a:rPr>
              <a:t>2</a:t>
            </a:r>
            <a:r>
              <a:rPr lang="zh-CN" b="1" dirty="0" smtClean="0">
                <a:sym typeface="+mn-ea"/>
              </a:rPr>
              <a:t>个月，适合中线，顺势而为</a:t>
            </a:r>
            <a:endParaRPr lang="zh-CN" b="1" dirty="0" smtClean="0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84935" y="875542"/>
            <a:ext cx="9419590" cy="4940300"/>
            <a:chOff x="2184" y="1313"/>
            <a:chExt cx="14832" cy="8034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184" y="1313"/>
              <a:ext cx="14832" cy="80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2566" y="405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酿酒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4010" y="2911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电池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5744" y="2496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07" y="316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稀土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8633" y="357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光伏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0261" y="5350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软件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1901" y="4935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3306" y="405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传媒</a:t>
              </a:r>
              <a:endParaRPr lang="zh-CN" altLang="en-US" dirty="0"/>
            </a:p>
          </p:txBody>
        </p:sp>
      </p:grpSp>
    </p:spTree>
    <p:custDataLst>
      <p:tags r:id="rId1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-1_17804714505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</Words>
  <Application>WPS 演示</Application>
  <PresentationFormat>宽屏</PresentationFormat>
  <Paragraphs>66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KSOFDDF4E7ED</vt:lpstr>
      <vt:lpstr>Segoe Print</vt:lpstr>
      <vt:lpstr>KSOF618801C0</vt:lpstr>
      <vt:lpstr>Arial Unicode MS</vt:lpstr>
      <vt:lpstr>Calibri</vt:lpstr>
      <vt:lpstr>KSOF954951BB</vt:lpstr>
      <vt:lpstr>KSOFD72470BC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1970</cp:revision>
  <dcterms:created xsi:type="dcterms:W3CDTF">2019-06-19T02:08:00Z</dcterms:created>
  <dcterms:modified xsi:type="dcterms:W3CDTF">2026-06-03T07:25:17Z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46C8F049667240C08FF5FFD62B8C45A3_13</vt:lpwstr>
  </property>
</Properties>
</file>