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938" r:id="rId3"/>
    <p:sldId id="1698" r:id="rId4"/>
    <p:sldId id="1700" r:id="rId6"/>
    <p:sldId id="1703" r:id="rId7"/>
    <p:sldId id="1691" r:id="rId8"/>
    <p:sldId id="1699" r:id="rId9"/>
    <p:sldId id="1696" r:id="rId10"/>
    <p:sldId id="1705" r:id="rId11"/>
    <p:sldId id="1704" r:id="rId12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0" userDrawn="1">
          <p15:clr>
            <a:srgbClr val="A4A3A4"/>
          </p15:clr>
        </p15:guide>
        <p15:guide id="2" pos="3845" userDrawn="1">
          <p15:clr>
            <a:srgbClr val="A4A3A4"/>
          </p15:clr>
        </p15:guide>
        <p15:guide id="3" pos="49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60"/>
        <p:guide pos="3845"/>
        <p:guide pos="492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57.xml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经传多赢投研总监：杨春虎，投顾执业编号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:A1120619100003;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:A20250618011797 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image" Target="../media/image13.pn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5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44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49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tags" Target="../tags/tag48.xml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3.xml"/><Relationship Id="rId2" Type="http://schemas.openxmlformats.org/officeDocument/2006/relationships/image" Target="../media/image23.png"/><Relationship Id="rId1" Type="http://schemas.openxmlformats.org/officeDocument/2006/relationships/tags" Target="../tags/tag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54.xml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55.xml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产业逻辑下的主题投资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:A1120619100003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:A20250618011797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54760" y="4544695"/>
            <a:ext cx="646684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经传多赢投研总监／软件产品架构师，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北京大学金融系毕业，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87335" y="1145540"/>
            <a:ext cx="3730625" cy="46742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主题投资的背景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04925" y="5483225"/>
            <a:ext cx="97986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资金推动论，政策决定资金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宏观</a:t>
            </a:r>
            <a:r>
              <a:rPr lang="en-US" altLang="zh-CN" b="1" dirty="0" smtClean="0">
                <a:sym typeface="+mn-ea"/>
              </a:rPr>
              <a:t>+</a:t>
            </a:r>
            <a:r>
              <a:rPr lang="zh-CN" altLang="en-US" b="1" dirty="0" smtClean="0">
                <a:sym typeface="+mn-ea"/>
              </a:rPr>
              <a:t>政策</a:t>
            </a:r>
            <a:r>
              <a:rPr lang="en-US" altLang="zh-CN" b="1" dirty="0" smtClean="0">
                <a:sym typeface="+mn-ea"/>
              </a:rPr>
              <a:t>+</a:t>
            </a:r>
            <a:r>
              <a:rPr lang="zh-CN" altLang="en-US" b="1" dirty="0" smtClean="0">
                <a:sym typeface="+mn-ea"/>
              </a:rPr>
              <a:t>产业合一，催生大主题机会</a:t>
            </a:r>
            <a:endParaRPr lang="zh-CN" altLang="en-US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dirty="0" smtClean="0">
                <a:sym typeface="+mn-ea"/>
              </a:rPr>
              <a:t>人工智能，机器人，芯片，能源资源，卫星等</a:t>
            </a:r>
            <a:endParaRPr lang="en-US" altLang="zh-CN" b="1" dirty="0" smtClean="0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50365"/>
            <a:ext cx="5394960" cy="32505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5" y="1650365"/>
            <a:ext cx="5143500" cy="32505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415665" y="868680"/>
            <a:ext cx="8680450" cy="47136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" y="869315"/>
            <a:ext cx="7112000" cy="469836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主题的区别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5676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政策主题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事件主题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产业主题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政策主题长期资金为主，事件主题游资为主，产业主题机构为主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新兴产业大于未来产业，未来产业关注落地程度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38600" y="1238250"/>
            <a:ext cx="8068310" cy="43808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主题投资的识别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05230" y="5765800"/>
            <a:ext cx="9798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背景：长期大于短期，新增大于改善，大政策大于小政策，广度大于深度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新事物，大范围，大政策，反复持续炒作</a:t>
            </a:r>
            <a:endParaRPr lang="zh-CN" b="1" dirty="0" smtClean="0"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49860" y="1238250"/>
            <a:ext cx="5145405" cy="4380230"/>
            <a:chOff x="174" y="1528"/>
            <a:chExt cx="9996" cy="765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" y="5224"/>
              <a:ext cx="9996" cy="39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" y="1528"/>
              <a:ext cx="9996" cy="36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34076" y="5635581"/>
            <a:ext cx="1060331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政策，资金，趋势，三合一，才是热点。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三电，三化，</a:t>
            </a:r>
            <a:r>
              <a:rPr lang="zh-CN" b="1" dirty="0" smtClean="0">
                <a:sym typeface="+mn-ea"/>
              </a:rPr>
              <a:t>机器人</a:t>
            </a:r>
            <a:r>
              <a:rPr lang="zh-CN" b="1" dirty="0" smtClean="0">
                <a:sym typeface="+mn-ea"/>
              </a:rPr>
              <a:t>，数据，黄金，创新药，卫星的共同特征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机构</a:t>
            </a:r>
            <a:r>
              <a:rPr lang="zh-CN" b="1" dirty="0" smtClean="0">
                <a:sym typeface="+mn-ea"/>
              </a:rPr>
              <a:t>+</a:t>
            </a:r>
            <a:r>
              <a:rPr lang="zh-CN" b="1" dirty="0" smtClean="0">
                <a:sym typeface="+mn-ea"/>
              </a:rPr>
              <a:t>游资</a:t>
            </a:r>
            <a:r>
              <a:rPr lang="zh-CN" b="1" dirty="0" smtClean="0">
                <a:sym typeface="+mn-ea"/>
              </a:rPr>
              <a:t>=</a:t>
            </a:r>
            <a:r>
              <a:rPr lang="zh-CN" b="1" dirty="0" smtClean="0">
                <a:sym typeface="+mn-ea"/>
              </a:rPr>
              <a:t>主升浪和主要方向，月线定方向，周线定趋势，日线定时机</a:t>
            </a:r>
            <a:endParaRPr lang="zh-CN" b="1" dirty="0" smtClean="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16405" y="817245"/>
            <a:ext cx="8890000" cy="48272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335" y="1527810"/>
            <a:ext cx="3801745" cy="30905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产业主题的核心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81363" y="5461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产业主题的挖掘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1885" y="5607685"/>
            <a:ext cx="9986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双红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多空多头</a:t>
            </a:r>
            <a:r>
              <a:rPr lang="en-US" altLang="zh-CN" b="1" dirty="0" smtClean="0">
                <a:solidFill>
                  <a:schemeClr val="tx1"/>
                </a:solidFill>
              </a:rPr>
              <a:t>+</a:t>
            </a:r>
            <a:r>
              <a:rPr lang="zh-CN" altLang="en-US" b="1" dirty="0" smtClean="0">
                <a:solidFill>
                  <a:schemeClr val="tx1"/>
                </a:solidFill>
              </a:rPr>
              <a:t>趋势短期强势，最近炒作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主要炒作，扩张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中线趋势走好个股增加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关注一级主题为主，关注主题核心股为主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次新和新概念，偶尔关注是不是符合宏观，政策，产业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9425" y="822960"/>
            <a:ext cx="8811895" cy="47847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525</Words>
  <Application>WPS 演示</Application>
  <PresentationFormat>宽屏</PresentationFormat>
  <Paragraphs>40</Paragraphs>
  <Slides>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2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1971</cp:revision>
  <dcterms:created xsi:type="dcterms:W3CDTF">2019-06-19T02:08:00Z</dcterms:created>
  <dcterms:modified xsi:type="dcterms:W3CDTF">2026-06-10T09:35:08Z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6519CD3025584B2F949EA13B6CB15E56_13</vt:lpwstr>
  </property>
</Properties>
</file>