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3"/>
    <p:sldId id="258" r:id="rId4"/>
    <p:sldId id="267" r:id="rId5"/>
    <p:sldId id="263" r:id="rId6"/>
    <p:sldId id="342" r:id="rId7"/>
    <p:sldId id="343" r:id="rId8"/>
    <p:sldId id="353" r:id="rId9"/>
    <p:sldId id="330" r:id="rId10"/>
    <p:sldId id="346" r:id="rId11"/>
    <p:sldId id="351" r:id="rId12"/>
    <p:sldId id="354" r:id="rId13"/>
    <p:sldId id="336" r:id="rId14"/>
    <p:sldId id="347" r:id="rId15"/>
    <p:sldId id="355" r:id="rId16"/>
    <p:sldId id="352" r:id="rId17"/>
    <p:sldId id="269" r:id="rId18"/>
    <p:sldId id="326" r:id="rId19"/>
  </p:sldIdLst>
  <p:sldSz cx="12192000" cy="6858000"/>
  <p:notesSz cx="6858000" cy="9144000"/>
  <p:embeddedFontLst>
    <p:embeddedFont>
      <p:font typeface="微软雅黑" panose="020B0503020204020204" charset="-122"/>
      <p:regular r:id="rId25"/>
      <p:bold r:id="rId26"/>
    </p:embeddedFont>
    <p:embeddedFont>
      <p:font typeface="思源黑体 CN Heavy" panose="020B0A00000000000000" charset="-122"/>
      <p:bold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1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47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8865" y="2803525"/>
            <a:ext cx="162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医药女神</a:t>
            </a:r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兰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配置后的管理——再平衡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8865" y="2803525"/>
            <a:ext cx="162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医药女神</a:t>
            </a:r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兰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6970" y="4561205"/>
            <a:ext cx="8538210" cy="1724025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过了一段时间，各类资产的涨跌不一样，配置比例会偏离初衷，需要调整回来。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举个例子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最初：50%股票 + 50%债券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一年后股票大涨：变成70%股票 + 30%债券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问题：风险变高了！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操作：卖出部分股票，买入债券，恢复到50:50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5715" y="499745"/>
            <a:ext cx="7218045" cy="39611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45715" y="4067810"/>
            <a:ext cx="148653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三笔钱回顾与展望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做好股债平衡！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59535" y="5676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逢跌分批思路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265795" y="5676265"/>
            <a:ext cx="2961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对应风格逐步企稳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543560"/>
            <a:ext cx="5753100" cy="4988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005" y="623570"/>
            <a:ext cx="5941695" cy="4554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做好股债平衡！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做好股债平衡！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07130" y="1610995"/>
            <a:ext cx="8568055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如何管理基金账户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行情解析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9" name="图片 18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0493" y="2436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如何管理基金账户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23" name="图片 22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10529" y="2400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三笔钱的回顾与展望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行情解析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区间震荡，待宏观落地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51930" y="4222115"/>
            <a:ext cx="5182235" cy="890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下有支撑，上有压力，风格再平衡；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日本央行将于6月15日至16日举行议息会议；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美联储将于‌6 月 16 日至 17 日‌召开利率会议；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18日新任美联储主席凯文沃什讲话。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静待事件落地！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508000"/>
            <a:ext cx="6003290" cy="3305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30" y="570230"/>
            <a:ext cx="5843270" cy="3051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" y="3803650"/>
            <a:ext cx="5097145" cy="2538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高波动下的红利展望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5815" y="5537200"/>
            <a:ext cx="6068695" cy="533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红利绝对收益修复契机：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EPS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修复、油价中枢&amp;沃什表态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481330"/>
            <a:ext cx="5718810" cy="46081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1444625"/>
            <a:ext cx="6228715" cy="2320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612755" y="3765550"/>
            <a:ext cx="1579245" cy="260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图片来源：经传软件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未来业绩线仍是关键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50255" y="5191760"/>
            <a:ext cx="6068695" cy="770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业绩仍是未来行情关键，焦炭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小金属、半导体、能源金属和通信设备等上调幅度较大！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805" y="481330"/>
            <a:ext cx="5404485" cy="2947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30" y="481330"/>
            <a:ext cx="5676900" cy="2167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830" y="2746375"/>
            <a:ext cx="5674995" cy="2092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" y="3470275"/>
            <a:ext cx="4895215" cy="2824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3049270"/>
            <a:ext cx="85013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如何管理基金账户</a:t>
            </a:r>
            <a:endParaRPr lang="zh-CN" altLang="en-US" sz="5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资产配置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8865" y="2803525"/>
            <a:ext cx="162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医药女神</a:t>
            </a:r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兰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8865" y="575310"/>
            <a:ext cx="7229475" cy="4219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0055" y="4974590"/>
            <a:ext cx="877125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“帆船理论”配置思路：船身（稳健部分）+ 船帆（进取部分）+ 救生圈（应急资金）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48865" y="3751580"/>
            <a:ext cx="1486535" cy="143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  <p:sp>
        <p:nvSpPr>
          <p:cNvPr id="7" name="文本框 6"/>
          <p:cNvSpPr txBox="1"/>
          <p:nvPr/>
        </p:nvSpPr>
        <p:spPr>
          <a:xfrm>
            <a:off x="2500630" y="5403850"/>
            <a:ext cx="719074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活钱：随时要用（日常、应急）。放货币基金，留3-6个月生活费。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稳钱：1-3年内要用（买车、装修、学费）。适合固收+、短债基金。  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长钱：3年以上不用，追求长期增长。适合偏股基金、指数基金。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41.9,&quot;left&quot;:12.6,&quot;top&quot;:54.85,&quot;width&quot;:938.15}"/>
</p:tagLst>
</file>

<file path=ppt/tags/tag41.xml><?xml version="1.0" encoding="utf-8"?>
<p:tagLst xmlns:p="http://schemas.openxmlformats.org/presentationml/2006/main">
  <p:tag name="KSO_WM_DIAGRAM_VIRTUALLY_FRAME" val="{&quot;height&quot;:441.9,&quot;left&quot;:12.6,&quot;top&quot;:54.85,&quot;width&quot;:938.1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commondata" val="eyJoZGlkIjoiNTFmYTliYTIyYWM1N2UzNDc1MDg1MjNkMDFmYjQxZWYifQ=="/>
  <p:tag name="resource_record_key" val="{&quot;10&quot;:[3644795,50062590],&quot;12&quot;:[25004480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WPS 演示</Application>
  <PresentationFormat>宽屏</PresentationFormat>
  <Paragraphs>88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Medium</vt:lpstr>
      <vt:lpstr>思源黑体 CN Heavy</vt:lpstr>
      <vt:lpstr>思源黑体 CN Bold</vt:lpstr>
      <vt:lpstr>方正公文黑体</vt:lpstr>
      <vt:lpstr>Arial Unicode MS</vt:lpstr>
      <vt:lpstr>Calibri</vt:lpstr>
      <vt:lpstr>KSOFD723FC5D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阿泽哝</cp:lastModifiedBy>
  <cp:revision>291</cp:revision>
  <dcterms:created xsi:type="dcterms:W3CDTF">2019-06-19T02:08:00Z</dcterms:created>
  <dcterms:modified xsi:type="dcterms:W3CDTF">2026-06-14T11:29:54Z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60A36DA5EDF44DFAB445E968C0E7CFEE_13</vt:lpwstr>
  </property>
</Properties>
</file>