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9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404" r:id="rId13"/>
    <p:sldId id="405" r:id="rId14"/>
    <p:sldId id="406" r:id="rId15"/>
    <p:sldId id="407" r:id="rId16"/>
    <p:sldId id="358" r:id="rId17"/>
    <p:sldId id="357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3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40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4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35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image" Target="../media/image3.png"/><Relationship Id="rId3" Type="http://schemas.openxmlformats.org/officeDocument/2006/relationships/tags" Target="../tags/tag137.xml"/><Relationship Id="rId2" Type="http://schemas.openxmlformats.org/officeDocument/2006/relationships/image" Target="../media/image1.png"/><Relationship Id="rId1" Type="http://schemas.openxmlformats.org/officeDocument/2006/relationships/tags" Target="../tags/tag13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1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_17500598371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_17500598223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支撑有效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震荡上行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2025.6.16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正确面对，辅助支撑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月线金叉区域，周线随时金叉，日线死叉，辅助线支撑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3400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反复夯实，利空影响减弱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80160" y="768350"/>
            <a:ext cx="9631680" cy="52298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中线走弱，高低切换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1952" y="5871274"/>
            <a:ext cx="1001526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r>
              <a:rPr lang="en-US" b="1" dirty="0" smtClean="0">
                <a:sym typeface="+mn-ea"/>
              </a:rPr>
              <a:t>B</a:t>
            </a:r>
            <a:r>
              <a:rPr lang="zh-CN" altLang="en-US" b="1" dirty="0" smtClean="0">
                <a:sym typeface="+mn-ea"/>
              </a:rPr>
              <a:t>点区域，中线上攻走弱，医药，大消费高控盘进入防守</a:t>
            </a:r>
            <a:endParaRPr lang="zh-CN" altLang="en-US" b="1" dirty="0" smtClean="0">
              <a:sym typeface="+mn-ea"/>
            </a:endParaRPr>
          </a:p>
          <a:p>
            <a:r>
              <a:rPr lang="zh-CN" altLang="en-US" b="1" dirty="0" smtClean="0">
                <a:sym typeface="+mn-ea"/>
              </a:rPr>
              <a:t>短线上攻低位启动，关注月线金叉初期个股，日线</a:t>
            </a:r>
            <a:r>
              <a:rPr lang="en-US" altLang="zh-CN" b="1" dirty="0" smtClean="0">
                <a:sym typeface="+mn-ea"/>
              </a:rPr>
              <a:t>3-4</a:t>
            </a:r>
            <a:r>
              <a:rPr lang="zh-CN" altLang="en-US" b="1" dirty="0" smtClean="0">
                <a:sym typeface="+mn-ea"/>
              </a:rPr>
              <a:t>次控盘，新控盘增加的突破回踩</a:t>
            </a:r>
            <a:endParaRPr lang="zh-CN" altLang="en-US" b="1" dirty="0" smtClean="0">
              <a:sym typeface="+mn-ea"/>
            </a:endParaRPr>
          </a:p>
          <a:p>
            <a:r>
              <a:rPr lang="zh-CN" altLang="en-US" b="1" dirty="0" smtClean="0">
                <a:sym typeface="+mn-ea"/>
              </a:rPr>
              <a:t>高低切换，高位防守，低位关注，平均股价日线金叉末端，题材为主</a:t>
            </a:r>
            <a:endParaRPr lang="zh-CN" altLang="en-US" b="1" dirty="0" smtClean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04620" y="775970"/>
            <a:ext cx="9383395" cy="50952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一线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热点：非金，黄金，西药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。备选：保险，计算机，多金，传媒，证券，其他电子等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15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个。涨停方向：软件，化工，传媒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24610" y="768350"/>
            <a:ext cx="9542780" cy="51822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新旧交替，龙头中军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0302" y="5968444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中短向上，控盘增加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区块链，新消费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0320" y="793750"/>
            <a:ext cx="9613265" cy="5219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45565" y="774065"/>
            <a:ext cx="9659620" cy="5245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控盘回档，股价突破回踩，日线死叉初期，资金流入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97940" y="788035"/>
            <a:ext cx="9609455" cy="52177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698</Words>
  <Application>WPS 演示</Application>
  <PresentationFormat>宽屏</PresentationFormat>
  <Paragraphs>66</Paragraphs>
  <Slides>14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黑体</vt:lpstr>
      <vt:lpstr>思源黑体 CN Bold</vt:lpstr>
      <vt:lpstr>思源黑体 CN Regular</vt:lpstr>
      <vt:lpstr>思源黑体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莓莓</cp:lastModifiedBy>
  <cp:revision>896</cp:revision>
  <dcterms:created xsi:type="dcterms:W3CDTF">2019-06-19T02:08:00Z</dcterms:created>
  <dcterms:modified xsi:type="dcterms:W3CDTF">2025-06-16T09:18:07Z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F7E9F539EED04FE4A86E4F00FF5B0A3B_13</vt:lpwstr>
  </property>
</Properties>
</file>