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7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2" r:id="rId11"/>
    <p:sldId id="403" r:id="rId12"/>
    <p:sldId id="405" r:id="rId13"/>
    <p:sldId id="404" r:id="rId14"/>
    <p:sldId id="406" r:id="rId15"/>
    <p:sldId id="357" r:id="rId16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42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投顾编号:A1120619100003，基从编号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:A20250618011797)观点基于软件数据和理论模型分析，仅供参考，不构成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6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7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image" Target="../media/image3.png"/><Relationship Id="rId3" Type="http://schemas.openxmlformats.org/officeDocument/2006/relationships/tags" Target="../tags/tag139.xml"/><Relationship Id="rId2" Type="http://schemas.openxmlformats.org/officeDocument/2006/relationships/image" Target="../media/image1.png"/><Relationship Id="rId1" Type="http://schemas.openxmlformats.org/officeDocument/2006/relationships/tags" Target="../tags/tag13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金叉末端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en-US" alt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B</a:t>
            </a:r>
            <a:r>
              <a:rPr lang="zh-CN" altLang="en-US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点回档</a:t>
            </a:r>
            <a:endParaRPr lang="zh-CN" altLang="en-US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2026.06.16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783580" y="5067300"/>
            <a:ext cx="4928870" cy="374650"/>
            <a:chOff x="7093" y="6616"/>
            <a:chExt cx="8664" cy="656"/>
          </a:xfrm>
        </p:grpSpPr>
        <p:sp>
          <p:nvSpPr>
            <p:cNvPr id="6" name="矩形 5"/>
            <p:cNvSpPr/>
            <p:nvPr>
              <p:custDataLst>
                <p:tags r:id="rId13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>
              <p:custDataLst>
                <p:tags r:id="rId14"/>
              </p:custDataLst>
            </p:nvPr>
          </p:nvSpPr>
          <p:spPr>
            <a:xfrm>
              <a:off x="7105" y="6626"/>
              <a:ext cx="3046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5"/>
              </p:custDataLst>
            </p:nvPr>
          </p:nvSpPr>
          <p:spPr>
            <a:xfrm>
              <a:off x="7262" y="6627"/>
              <a:ext cx="2995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0153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A20250618011797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金叉末端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日线金叉末端，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点之后等回档，关注辅助线支撑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牛熊线走平，周线金叉，资金流入，静待熊线上移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57935" y="769620"/>
            <a:ext cx="9675495" cy="52539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反弹延续，极致分化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8228" y="603351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日线金叉末端，反弹进入末端，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点区域，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短线上攻启动，中线上攻向下，注意反弹分化，创业板午后冲高回落，跌停加速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3010" y="768350"/>
            <a:ext cx="9746615" cy="5292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聚集资金，水落石出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84894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资金流入：玻璃，非金，电子化学等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个。涨停方向：机械，有色，半导体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515745" y="770255"/>
            <a:ext cx="9353550" cy="50787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市场调整，短线为主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短线启动，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涨停复制，中线启动，控盘为主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PCB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，芯片，有色等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94130" y="767080"/>
            <a:ext cx="9603105" cy="5214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控盘增加，股价日线死叉区域，资金流入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7620" y="787400"/>
            <a:ext cx="9649460" cy="52393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控盘回档，股价突破回踩，日线金叉区域，资金流入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8895" y="767080"/>
            <a:ext cx="9685655" cy="52590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659</Words>
  <Application>WPS 演示</Application>
  <PresentationFormat>宽屏</PresentationFormat>
  <Paragraphs>69</Paragraphs>
  <Slides>12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黑体</vt:lpstr>
      <vt:lpstr>微软雅黑</vt:lpstr>
      <vt:lpstr>Arial Unicode MS</vt:lpstr>
      <vt:lpstr>Calibri</vt:lpstr>
      <vt:lpstr>Noto Sans S Chinese Black</vt:lpstr>
      <vt:lpstr>Noto Sans S Chinese Medium</vt:lpstr>
      <vt:lpstr>思源黑体</vt:lpstr>
      <vt:lpstr>Segoe Print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WPS_1225880857</cp:lastModifiedBy>
  <cp:revision>956</cp:revision>
  <dcterms:created xsi:type="dcterms:W3CDTF">2019-06-19T02:08:00Z</dcterms:created>
  <dcterms:modified xsi:type="dcterms:W3CDTF">2026-06-16T08:27:19Z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C883B4893DC24013AA49ED1F82E81840_13</vt:lpwstr>
  </property>
</Properties>
</file>