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8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2" r:id="rId11"/>
    <p:sldId id="403" r:id="rId12"/>
    <p:sldId id="358" r:id="rId13"/>
    <p:sldId id="404" r:id="rId14"/>
    <p:sldId id="405" r:id="rId15"/>
    <p:sldId id="406" r:id="rId16"/>
    <p:sldId id="357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3" pos="38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40"/>
        <p:guide pos="384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9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:A1120619100003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2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3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4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image" Target="../media/image3.png"/><Relationship Id="rId3" Type="http://schemas.openxmlformats.org/officeDocument/2006/relationships/tags" Target="../tags/tag136.xml"/><Relationship Id="rId2" Type="http://schemas.openxmlformats.org/officeDocument/2006/relationships/image" Target="../media/image1.png"/><Relationship Id="rId1" Type="http://schemas.openxmlformats.org/officeDocument/2006/relationships/tags" Target="../tags/tag13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1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=_17501483584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掘金战法海报-主题猎手二维码_17501483816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有奖征文_17501483924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窄幅震荡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高低切换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2025.6.17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正确面对，辅助支撑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月线金叉区域，周线随时金叉，日线死叉，辅助线支撑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3400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反复夯实，利空影响减弱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6660" y="754380"/>
            <a:ext cx="9768205" cy="53041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中线走弱，高低切换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1952" y="5871274"/>
            <a:ext cx="1001526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r>
              <a:rPr lang="en-US" b="1" dirty="0" smtClean="0">
                <a:sym typeface="+mn-ea"/>
              </a:rPr>
              <a:t>B</a:t>
            </a:r>
            <a:r>
              <a:rPr lang="zh-CN" altLang="en-US" b="1" dirty="0" smtClean="0">
                <a:sym typeface="+mn-ea"/>
              </a:rPr>
              <a:t>点区域，中线上攻走弱，医药，大消费高控盘进入防守</a:t>
            </a:r>
            <a:endParaRPr lang="zh-CN" altLang="en-US" b="1" dirty="0" smtClean="0">
              <a:sym typeface="+mn-ea"/>
            </a:endParaRPr>
          </a:p>
          <a:p>
            <a:r>
              <a:rPr lang="zh-CN" altLang="en-US" b="1" dirty="0" smtClean="0">
                <a:sym typeface="+mn-ea"/>
              </a:rPr>
              <a:t>短线上攻低位启动，关注月线金叉初期个股，日线</a:t>
            </a:r>
            <a:r>
              <a:rPr lang="en-US" altLang="zh-CN" b="1" dirty="0" smtClean="0">
                <a:sym typeface="+mn-ea"/>
              </a:rPr>
              <a:t>3-4</a:t>
            </a:r>
            <a:r>
              <a:rPr lang="zh-CN" altLang="en-US" b="1" dirty="0" smtClean="0">
                <a:sym typeface="+mn-ea"/>
              </a:rPr>
              <a:t>次控盘，新控盘增加的突破回踩</a:t>
            </a:r>
            <a:endParaRPr lang="zh-CN" altLang="en-US" b="1" dirty="0" smtClean="0">
              <a:sym typeface="+mn-ea"/>
            </a:endParaRPr>
          </a:p>
          <a:p>
            <a:r>
              <a:rPr lang="zh-CN" altLang="en-US" b="1" dirty="0" smtClean="0">
                <a:sym typeface="+mn-ea"/>
              </a:rPr>
              <a:t>高低切换，高位防守，低位关注，平均股价日线金叉末端，题材为主</a:t>
            </a:r>
            <a:endParaRPr lang="zh-CN" altLang="en-US" b="1" dirty="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42390" y="768350"/>
            <a:ext cx="9402445" cy="51047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-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备选：多金，证券，保险，三电，公共事业等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14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个。涨停方向：电气，化工，通信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73835" y="774065"/>
            <a:ext cx="9521825" cy="51701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新旧交替，龙头中军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90302" y="5968444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中短向上，控盘增加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区块链，新消费，核聚变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88745" y="768350"/>
            <a:ext cx="9578975" cy="52012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48715" y="750570"/>
            <a:ext cx="9812020" cy="53276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95705" y="767080"/>
            <a:ext cx="9799955" cy="5321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+2_17501437227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684</Words>
  <Application>WPS 演示</Application>
  <PresentationFormat>宽屏</PresentationFormat>
  <Paragraphs>66</Paragraphs>
  <Slides>13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黑体</vt:lpstr>
      <vt:lpstr>思源黑体 CN Bold</vt:lpstr>
      <vt:lpstr>思源黑体 CN Regular</vt:lpstr>
      <vt:lpstr>思源黑体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莓莓</cp:lastModifiedBy>
  <cp:revision>898</cp:revision>
  <dcterms:created xsi:type="dcterms:W3CDTF">2019-06-19T02:08:00Z</dcterms:created>
  <dcterms:modified xsi:type="dcterms:W3CDTF">2025-06-17T08:22:37Z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315B10DEEDDA4C5EA161CDC064330EF5_13</vt:lpwstr>
  </property>
</Properties>
</file>