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354" r:id="rId6"/>
    <p:sldId id="1397" r:id="rId8"/>
    <p:sldId id="1424" r:id="rId9"/>
    <p:sldId id="607" r:id="rId10"/>
    <p:sldId id="1426" r:id="rId11"/>
    <p:sldId id="1474" r:id="rId12"/>
    <p:sldId id="1475" r:id="rId13"/>
    <p:sldId id="1478" r:id="rId14"/>
    <p:sldId id="1476" r:id="rId15"/>
    <p:sldId id="1477" r:id="rId16"/>
    <p:sldId id="1479" r:id="rId17"/>
    <p:sldId id="1480" r:id="rId18"/>
    <p:sldId id="1459" r:id="rId19"/>
    <p:sldId id="614" r:id="rId20"/>
    <p:sldId id="615" r:id="rId21"/>
    <p:sldId id="635" r:id="rId22"/>
    <p:sldId id="616" r:id="rId23"/>
    <p:sldId id="1481" r:id="rId24"/>
    <p:sldId id="1482" r:id="rId25"/>
    <p:sldId id="1483" r:id="rId26"/>
    <p:sldId id="1484" r:id="rId27"/>
    <p:sldId id="1485" r:id="rId28"/>
    <p:sldId id="1447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76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7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5.xml"/><Relationship Id="rId6" Type="http://schemas.openxmlformats.org/officeDocument/2006/relationships/image" Target="../media/image32.png"/><Relationship Id="rId5" Type="http://schemas.openxmlformats.org/officeDocument/2006/relationships/tags" Target="../tags/tag64.xml"/><Relationship Id="rId4" Type="http://schemas.openxmlformats.org/officeDocument/2006/relationships/image" Target="../media/image31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70.xml"/><Relationship Id="rId7" Type="http://schemas.openxmlformats.org/officeDocument/2006/relationships/image" Target="../media/image35.png"/><Relationship Id="rId6" Type="http://schemas.openxmlformats.org/officeDocument/2006/relationships/tags" Target="../tags/tag69.xml"/><Relationship Id="rId5" Type="http://schemas.openxmlformats.org/officeDocument/2006/relationships/image" Target="../media/image34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1210" y="140970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一分钟主题选股法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605" y="832485"/>
            <a:ext cx="9952990" cy="5814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10635" y="106680"/>
            <a:ext cx="457073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盘后一分钟主题选股法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16780" y="10191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第一步猎手【热点纵览】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88425" y="24034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第二步【近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日</a:t>
            </a:r>
            <a:r>
              <a:rPr lang="en-US" altLang="zh-CN" b="1">
                <a:highlight>
                  <a:srgbClr val="FFFF00"/>
                </a:highlight>
              </a:rPr>
              <a:t>/5</a:t>
            </a:r>
            <a:r>
              <a:rPr lang="zh-CN" altLang="en-US" b="1">
                <a:highlight>
                  <a:srgbClr val="FFFF00"/>
                </a:highlight>
              </a:rPr>
              <a:t>日主力靠前】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锁定强势主题板块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67775" y="507238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第三步【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近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3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日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/5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日</a:t>
            </a:r>
            <a:r>
              <a:rPr lang="zh-CN" altLang="en-US" b="1">
                <a:highlight>
                  <a:srgbClr val="FFFF00"/>
                </a:highlight>
              </a:rPr>
              <a:t>主力靠前】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猎手热点股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筛选符合战法模型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0" y="859790"/>
            <a:ext cx="10041255" cy="5776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10635" y="106680"/>
            <a:ext cx="457073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盘后一分钟主题选股法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720" y="838835"/>
            <a:ext cx="9871710" cy="5782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10635" y="106680"/>
            <a:ext cx="457073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盘后一分钟主题选股法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61715" y="106680"/>
            <a:ext cx="590232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选股结合最强风口（区块链）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4455" y="1089660"/>
            <a:ext cx="7242810" cy="5175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140" y="835025"/>
            <a:ext cx="9763760" cy="57442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10635" y="106680"/>
            <a:ext cx="457073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盘后一分钟主题选股法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08375" y="106680"/>
            <a:ext cx="587121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资金出逃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回避高位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2180" y="6166485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804545"/>
            <a:ext cx="9833610" cy="581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037830" y="4147185"/>
            <a:ext cx="3740785" cy="271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近期热点股是涨幅过高透支的，一旦高位资金大绿柱在出逃，就别轻易买在最后一波的回档了。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尽量做底部突破第一波回档，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有自己的熟悉自选（控盘向上或资金持续红）就做做差价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48280" y="1669415"/>
            <a:ext cx="6695440" cy="4455795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1600"/>
              <a:t>心态放平和些：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1</a:t>
            </a:r>
            <a:r>
              <a:rPr lang="zh-CN" altLang="en-US" sz="1600"/>
              <a:t>、卖出止盈了还涨，也不要停留在自己卖飞了的情绪中，做能力范围内的事情，赚钱走是美好大结局，留点给主力赚；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2</a:t>
            </a:r>
            <a:r>
              <a:rPr lang="zh-CN" altLang="en-US" sz="1600"/>
              <a:t>、买对了，嫌弃仓位小了，如果您不是稳定利润的高手，就遵守仓位图原则即可。记住，在市场里活得久，比一时赚得多更重要！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3</a:t>
            </a:r>
            <a:r>
              <a:rPr lang="zh-CN" altLang="en-US" sz="1600"/>
              <a:t>、买错了，个股不及预期，按照【</a:t>
            </a:r>
            <a:r>
              <a:rPr lang="zh-CN" sz="1600"/>
              <a:t>熊线兜底，智能辅助线</a:t>
            </a:r>
            <a:r>
              <a:rPr lang="en-US" altLang="zh-CN" sz="1600"/>
              <a:t>S</a:t>
            </a:r>
            <a:r>
              <a:rPr lang="zh-CN" altLang="en-US" sz="1600"/>
              <a:t>点】去执行即可。如果错了就是错了，每逢阳线回升就走完，留的资金在不怕没好股。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zh-CN" sz="1600"/>
              <a:t>4</a:t>
            </a:r>
            <a:r>
              <a:rPr lang="zh-CN" altLang="en-US" sz="1600"/>
              <a:t>、看到别人练手时，热火朝天的，自己看不懂，不要着急，踏实按照教学的方法继续巩固学习知识，守好自己的一亩三分地。</a:t>
            </a:r>
            <a:endParaRPr lang="zh-CN" altLang="en-US" sz="1600"/>
          </a:p>
        </p:txBody>
      </p:sp>
      <p:sp>
        <p:nvSpPr>
          <p:cNvPr id="5" name="文本框 4"/>
          <p:cNvSpPr txBox="1"/>
          <p:nvPr/>
        </p:nvSpPr>
        <p:spPr>
          <a:xfrm>
            <a:off x="2831465" y="106680"/>
            <a:ext cx="623824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长期生存，克服人性，战胜自己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0" y="-15240"/>
            <a:ext cx="12286615" cy="6911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"/>
            <a:ext cx="1219327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"/>
            <a:ext cx="12239625" cy="6885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2525" y="835025"/>
            <a:ext cx="9832975" cy="5761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B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点回档，逢低吸纳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2525" y="4443730"/>
            <a:ext cx="9035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大盘信号显示</a:t>
            </a:r>
            <a:r>
              <a:rPr lang="en-US" altLang="zh-CN" b="1">
                <a:highlight>
                  <a:srgbClr val="FFFF00"/>
                </a:highlight>
              </a:rPr>
              <a:t>B</a:t>
            </a:r>
            <a:r>
              <a:rPr lang="zh-CN" altLang="en-US" b="1">
                <a:highlight>
                  <a:srgbClr val="FFFF00"/>
                </a:highlight>
              </a:rPr>
              <a:t>点，资金两天绿，牛熊走平震荡，做对主题选对股！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本周预期有</a:t>
            </a:r>
            <a:r>
              <a:rPr lang="en-US" altLang="zh-CN" b="1">
                <a:highlight>
                  <a:srgbClr val="FFFF00"/>
                </a:highlight>
              </a:rPr>
              <a:t>B</a:t>
            </a:r>
            <a:r>
              <a:rPr lang="zh-CN" altLang="en-US" b="1">
                <a:highlight>
                  <a:srgbClr val="FFFF00"/>
                </a:highlight>
              </a:rPr>
              <a:t>点金叉，留意资金高低切，跟热点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做短线博弈！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8425" y="3638550"/>
            <a:ext cx="4857750" cy="1123950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执行力高于一切，学会止盈克服人性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" y="1370330"/>
            <a:ext cx="4549775" cy="2268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8110"/>
            <a:ext cx="6095365" cy="23050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25" y="4700270"/>
            <a:ext cx="4667250" cy="190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875" y="887730"/>
            <a:ext cx="2379345" cy="28498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225" y="1469390"/>
            <a:ext cx="2279650" cy="15430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920" y="887730"/>
            <a:ext cx="2662555" cy="28505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635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月策略仓位同频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" y="895350"/>
            <a:ext cx="11209655" cy="5558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0635" y="106680"/>
            <a:ext cx="457073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盘中一分钟主题选股法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350" y="745490"/>
            <a:ext cx="9761855" cy="5890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716780" y="10191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第一步猎手【热点纵览】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80780" y="21717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第二步【当天主力流入靠前】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锁定强势主题板块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88425" y="518287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第三步【当天主力流入靠前】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猎手热点股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筛选符合战法模型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0635" y="106680"/>
            <a:ext cx="457073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盘中一分钟主题选股法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7430" y="852805"/>
            <a:ext cx="9972675" cy="5788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324610" y="6155690"/>
            <a:ext cx="9542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控盘向上，资金持续红，主力动向红，熊线兜底支撑上，盘中涨幅控制</a:t>
            </a:r>
            <a:r>
              <a:rPr lang="en-US" altLang="zh-CN" b="1">
                <a:highlight>
                  <a:srgbClr val="FFFF00"/>
                </a:highlight>
              </a:rPr>
              <a:t>5</a:t>
            </a:r>
            <a:r>
              <a:rPr lang="zh-CN" altLang="en-US" b="1">
                <a:highlight>
                  <a:srgbClr val="FFFF00"/>
                </a:highlight>
              </a:rPr>
              <a:t>个点以内做埋伏低吸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1573</Words>
  <Application>WPS 演示</Application>
  <PresentationFormat>宽屏</PresentationFormat>
  <Paragraphs>130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1568</cp:revision>
  <dcterms:created xsi:type="dcterms:W3CDTF">2019-06-19T02:08:00Z</dcterms:created>
  <dcterms:modified xsi:type="dcterms:W3CDTF">2025-06-17T10:59:28Z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98B0645011BC43B0BFB9BFC8374894E3</vt:lpwstr>
  </property>
</Properties>
</file>