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5"/>
  </p:notesMasterIdLst>
  <p:sldIdLst>
    <p:sldId id="280" r:id="rId5"/>
    <p:sldId id="383" r:id="rId6"/>
    <p:sldId id="266" r:id="rId7"/>
    <p:sldId id="267" r:id="rId8"/>
    <p:sldId id="269" r:id="rId9"/>
    <p:sldId id="420" r:id="rId10"/>
    <p:sldId id="463" r:id="rId11"/>
    <p:sldId id="428" r:id="rId12"/>
    <p:sldId id="433" r:id="rId13"/>
    <p:sldId id="421" r:id="rId14"/>
    <p:sldId id="464" r:id="rId15"/>
    <p:sldId id="469" r:id="rId16"/>
    <p:sldId id="470" r:id="rId17"/>
    <p:sldId id="471" r:id="rId18"/>
    <p:sldId id="472" r:id="rId19"/>
    <p:sldId id="473" r:id="rId20"/>
    <p:sldId id="474" r:id="rId21"/>
    <p:sldId id="475" r:id="rId22"/>
    <p:sldId id="476" r:id="rId23"/>
    <p:sldId id="271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丨执业编号：A1120615060002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炒股进阶班课程项目/2024年/2024年6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1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2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35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36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1.png"/><Relationship Id="rId1" Type="http://schemas.openxmlformats.org/officeDocument/2006/relationships/tags" Target="../tags/tag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5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9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246951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操作细节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细分选择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780" y="842010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热点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形态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9970" y="803275"/>
            <a:ext cx="10378378" cy="540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88055" y="6334760"/>
            <a:ext cx="3338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周线金叉</a:t>
            </a:r>
            <a:r>
              <a:rPr lang="en-US" altLang="zh-CN"/>
              <a:t>+</a:t>
            </a:r>
            <a:r>
              <a:rPr lang="zh-CN" altLang="en-US"/>
              <a:t>热点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88055" y="6334760"/>
            <a:ext cx="3338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业绩拐点为首选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830" y="835660"/>
            <a:ext cx="1186418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779780" y="240665"/>
            <a:ext cx="5411470" cy="660463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323965" y="234315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089660" y="126365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149225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240"/>
            <a:ext cx="1219327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240"/>
            <a:ext cx="12239625" cy="68853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王延龙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执业编号:A1120615060002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44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多年行业从业经验，擅长把握市场节奏和筹码理论，以及热点跟踪及板块分析和龙头晋级、淘汰、卡位等细节判断。推崇趋势跟踪论，主张躲避风险为第一，获取利润是第二。是盈利模式《钝化转势法》、《分金弱转强》、《一眼看高点》等创始人。对投资者心理的操作过程解剖，深受广大股民用户的认可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74190" y="1546860"/>
            <a:ext cx="6845300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戴维斯双击</a:t>
            </a:r>
            <a:r>
              <a:rPr lang="en-US" alt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3</a:t>
            </a:r>
            <a:endParaRPr lang="en-US" alt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17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 descr="wa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56880" y="617220"/>
            <a:ext cx="3632200" cy="5723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戴维斯双击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选股策略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78705" y="35356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个股操作细节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2545" y="93154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6655" y="2640330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戴维斯双击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什么是戴维斯双击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9130" y="828040"/>
            <a:ext cx="7953375" cy="11239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725" y="2163445"/>
            <a:ext cx="6646154" cy="360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选股方案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选股方案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1120" y="97853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292</Words>
  <Application>WPS 演示</Application>
  <PresentationFormat>宽屏</PresentationFormat>
  <Paragraphs>58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288</cp:revision>
  <dcterms:created xsi:type="dcterms:W3CDTF">2019-06-19T02:08:00Z</dcterms:created>
  <dcterms:modified xsi:type="dcterms:W3CDTF">2025-06-17T11:00:26Z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244ACA2EB60840989A6E7AD0DF89266E</vt:lpwstr>
  </property>
</Properties>
</file>