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35" r:id="rId3"/>
    <p:sldId id="586" r:id="rId4"/>
    <p:sldId id="591" r:id="rId5"/>
    <p:sldId id="562" r:id="rId6"/>
    <p:sldId id="593" r:id="rId7"/>
    <p:sldId id="601" r:id="rId8"/>
    <p:sldId id="587" r:id="rId9"/>
    <p:sldId id="602" r:id="rId10"/>
    <p:sldId id="595" r:id="rId11"/>
    <p:sldId id="589" r:id="rId12"/>
    <p:sldId id="603" r:id="rId13"/>
    <p:sldId id="27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3FF"/>
    <a:srgbClr val="F31BF3"/>
    <a:srgbClr val="AB5ED1"/>
    <a:srgbClr val="092BB1"/>
    <a:srgbClr val="B34500"/>
    <a:srgbClr val="FFBF75"/>
    <a:srgbClr val="FFD483"/>
    <a:srgbClr val="FFEFCE"/>
    <a:srgbClr val="FFD585"/>
    <a:srgbClr val="FFE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08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4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经传多赢资深投顾：罗雪奎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A1120616080001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A20250619001216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3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7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建立股池（控盘方向）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" y="874395"/>
            <a:ext cx="4622165" cy="4603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15" y="896620"/>
            <a:ext cx="4238625" cy="2955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070" y="1195070"/>
            <a:ext cx="3979545" cy="2790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170" y="3614420"/>
            <a:ext cx="3815715" cy="28022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个股异动（三阳开泰）</a:t>
            </a:r>
            <a:endParaRPr lang="en-US" altLang="zh-CN" sz="36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991235"/>
            <a:ext cx="4866005" cy="4999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45" y="1320800"/>
            <a:ext cx="4274820" cy="3870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320" y="2468245"/>
            <a:ext cx="4090670" cy="3803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7720" y="223520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33520" y="311975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7720" y="400431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02200" y="201803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市场简评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09720" y="193484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09720" y="370141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09720" y="281813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02200" y="290131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大盘分析平台的使用方法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02200" y="378460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当下风格建立股池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市场简评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六月市场特征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05" y="850265"/>
            <a:ext cx="5641340" cy="3340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85825" y="4369435"/>
            <a:ext cx="3862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科技类磨顶进入调整区域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85825" y="4369435"/>
            <a:ext cx="3862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科技类磨顶进入调整区域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850265"/>
            <a:ext cx="5081270" cy="3341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6120130" y="4344035"/>
            <a:ext cx="4678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6</a:t>
            </a:r>
            <a:r>
              <a:rPr lang="zh-CN" altLang="en-US">
                <a:highlight>
                  <a:srgbClr val="FFFF00"/>
                </a:highlight>
              </a:rPr>
              <a:t>月海洋状态波段处于波段死叉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大盘分析平台的使用方法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</a:rPr>
              <a:t>1.</a:t>
            </a:r>
            <a:r>
              <a:rPr lang="zh-CN" altLang="en-US" sz="3600">
                <a:solidFill>
                  <a:schemeClr val="bg1"/>
                </a:solidFill>
              </a:rPr>
              <a:t>大盘分析平台的颜色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665" y="985520"/>
            <a:ext cx="5727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600"/>
          </a:p>
          <a:p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" y="1040765"/>
            <a:ext cx="8726805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9065895" y="2578100"/>
            <a:ext cx="1705610" cy="2785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灰色</a:t>
            </a:r>
            <a:r>
              <a:rPr lang="zh-CN" altLang="en-US">
                <a:sym typeface="+mn-ea"/>
              </a:rPr>
              <a:t>一</a:t>
            </a:r>
            <a:r>
              <a:rPr lang="zh-CN" altLang="en-US"/>
              <a:t>风险区。 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红色</a:t>
            </a:r>
            <a:r>
              <a:rPr lang="zh-CN" altLang="en-US">
                <a:sym typeface="+mn-ea"/>
              </a:rPr>
              <a:t>一</a:t>
            </a:r>
            <a:r>
              <a:rPr lang="zh-CN" altLang="en-US"/>
              <a:t>短线区。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C000"/>
                </a:solidFill>
              </a:rPr>
              <a:t>黄色</a:t>
            </a:r>
            <a:r>
              <a:rPr lang="zh-CN" altLang="en-US">
                <a:sym typeface="+mn-ea"/>
              </a:rPr>
              <a:t>一</a:t>
            </a:r>
            <a:r>
              <a:rPr lang="zh-CN" altLang="en-US"/>
              <a:t>中线区。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1541D1"/>
                </a:solidFill>
              </a:rPr>
              <a:t>蓝色</a:t>
            </a:r>
            <a:r>
              <a:rPr lang="zh-CN" altLang="en-US"/>
              <a:t>一超跌区。 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</a:t>
            </a:r>
            <a:r>
              <a:rPr lang="zh-CN" altLang="en-US"/>
              <a:t>一背离区。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</a:rPr>
              <a:t>2.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大盘分析平台的战法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665" y="985520"/>
            <a:ext cx="5727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600"/>
          </a:p>
          <a:p>
            <a:endParaRPr lang="zh-CN" altLang="en-US" sz="1600"/>
          </a:p>
        </p:txBody>
      </p:sp>
      <p:pic>
        <p:nvPicPr>
          <p:cNvPr id="4" name="图片 3" descr="行情的阶段（2021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895350"/>
            <a:ext cx="8531225" cy="5189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00590" y="1242060"/>
            <a:ext cx="1901190" cy="4719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抄底系列：</a:t>
            </a:r>
            <a:endParaRPr lang="en-US" altLang="zh-CN"/>
          </a:p>
          <a:p>
            <a:r>
              <a:rPr lang="en-US" altLang="zh-CN"/>
              <a:t>1.</a:t>
            </a:r>
            <a:r>
              <a:rPr lang="zh-CN" altLang="en-US"/>
              <a:t>海底养鱼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受伤主力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chemeClr val="tx1"/>
                </a:solidFill>
              </a:rPr>
              <a:t>突破系列：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3.</a:t>
            </a:r>
            <a:r>
              <a:rPr lang="zh-CN" altLang="en-US">
                <a:solidFill>
                  <a:schemeClr val="tx1"/>
                </a:solidFill>
              </a:rPr>
              <a:t>超级买入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4.</a:t>
            </a:r>
            <a:r>
              <a:rPr lang="zh-CN" altLang="en-US">
                <a:solidFill>
                  <a:schemeClr val="tx1"/>
                </a:solidFill>
              </a:rPr>
              <a:t>黄金三角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5.</a:t>
            </a:r>
            <a:r>
              <a:rPr lang="zh-CN" altLang="en-US">
                <a:solidFill>
                  <a:schemeClr val="tx1"/>
                </a:solidFill>
              </a:rPr>
              <a:t>彩虹战法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6.</a:t>
            </a:r>
            <a:r>
              <a:rPr lang="zh-CN" altLang="en-US">
                <a:solidFill>
                  <a:schemeClr val="tx1"/>
                </a:solidFill>
              </a:rPr>
              <a:t>复制涨停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  <a:p>
            <a:r>
              <a:rPr lang="zh-CN" altLang="en-US"/>
              <a:t>强者恒强系列：</a:t>
            </a:r>
            <a:endParaRPr lang="zh-CN" altLang="en-US"/>
          </a:p>
          <a:p>
            <a:r>
              <a:rPr lang="en-US" altLang="zh-CN"/>
              <a:t>7.</a:t>
            </a:r>
            <a:r>
              <a:rPr lang="zh-CN" altLang="en-US"/>
              <a:t>老鸭头</a:t>
            </a:r>
            <a:endParaRPr lang="zh-CN" altLang="en-US"/>
          </a:p>
          <a:p>
            <a:r>
              <a:rPr lang="en-US" altLang="zh-CN"/>
              <a:t>8.SB</a:t>
            </a:r>
            <a:r>
              <a:rPr lang="zh-CN" altLang="en-US"/>
              <a:t>战法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逃顶系列：</a:t>
            </a:r>
            <a:endParaRPr lang="zh-CN" altLang="en-US"/>
          </a:p>
          <a:p>
            <a:r>
              <a:rPr lang="en-US" altLang="zh-CN"/>
              <a:t>9.</a:t>
            </a:r>
            <a:r>
              <a:rPr lang="zh-CN" altLang="en-US"/>
              <a:t>磨顶三部曲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858375" y="1242060"/>
            <a:ext cx="1237615" cy="85915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857740" y="2394585"/>
            <a:ext cx="1238885" cy="1387475"/>
          </a:xfrm>
          <a:prstGeom prst="rect">
            <a:avLst/>
          </a:prstGeom>
          <a:solidFill>
            <a:schemeClr val="accent5">
              <a:lumMod val="75000"/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857740" y="4003040"/>
            <a:ext cx="1535430" cy="879475"/>
          </a:xfrm>
          <a:prstGeom prst="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857740" y="5103495"/>
            <a:ext cx="1535430" cy="626110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14880" y="3782695"/>
            <a:ext cx="3644900" cy="57848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12715" y="2393950"/>
            <a:ext cx="1547495" cy="1388745"/>
          </a:xfrm>
          <a:prstGeom prst="rect">
            <a:avLst/>
          </a:prstGeom>
          <a:solidFill>
            <a:schemeClr val="accent5">
              <a:lumMod val="75000"/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760210" y="1948815"/>
            <a:ext cx="1307465" cy="793750"/>
          </a:xfrm>
          <a:prstGeom prst="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61950" y="1242060"/>
            <a:ext cx="1335405" cy="1009650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870825" y="1299210"/>
            <a:ext cx="1080135" cy="649605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</a:rPr>
              <a:t>3.</a:t>
            </a:r>
            <a:r>
              <a:rPr lang="zh-CN" altLang="en-US" sz="3600">
                <a:solidFill>
                  <a:schemeClr val="bg1"/>
                </a:solidFill>
              </a:rPr>
              <a:t>当下市场的风格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665" y="985520"/>
            <a:ext cx="5727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600"/>
          </a:p>
          <a:p>
            <a:endParaRPr lang="zh-CN" altLang="en-US" sz="1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505" y="985520"/>
            <a:ext cx="8966200" cy="5031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3477895" y="4024630"/>
            <a:ext cx="4618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风险释放区域，收缩控制仓位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等待样本统计拐头向上，选择新方向布局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建立股池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5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6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7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8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9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1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2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WPS 演示</Application>
  <PresentationFormat>宽屏</PresentationFormat>
  <Paragraphs>81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思源黑体 CN Regular</vt:lpstr>
      <vt:lpstr>Impact</vt:lpstr>
      <vt:lpstr>思源黑体 CN Medium</vt:lpstr>
      <vt:lpstr>Arial Unicode MS</vt:lpstr>
      <vt:lpstr>Calibri</vt:lpstr>
      <vt:lpstr>KSOF6188761F</vt:lpstr>
      <vt:lpstr>Segoe Print</vt:lpstr>
      <vt:lpstr>KSOF954951BB</vt:lpstr>
      <vt:lpstr>KSOF618801C0</vt:lpstr>
      <vt:lpstr>KSOFD72470BC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罗雪奎</cp:lastModifiedBy>
  <cp:revision>707</cp:revision>
  <dcterms:created xsi:type="dcterms:W3CDTF">2019-06-19T02:08:00Z</dcterms:created>
  <dcterms:modified xsi:type="dcterms:W3CDTF">2026-06-01T11:00:08Z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59BC3DF784374FFE9248BDD012039189_13</vt:lpwstr>
  </property>
</Properties>
</file>