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4" r:id="rId14"/>
    <p:sldId id="406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冲高回落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资金为王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2026.06.23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点区域，死叉反转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日线反转死叉，辅助线支撑，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点区域，熊线上移走平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周线金叉区域，资金持续流入，上证洗盘为主，注意风格转换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9210" y="768350"/>
            <a:ext cx="9679940" cy="52558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日线死叉，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日线死叉区域，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点回档，熊线上移走平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短线上攻启动，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涨停复制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突破前期平台为主，静待中线上攻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8565" y="768350"/>
            <a:ext cx="9754870" cy="52971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聚集资金，水落石出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资金流入：玻璃，非金，电子化学，能源金属，半导体，光学，其他电子，证券，保险，医药等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8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个。涨停方向：西药，机械，建筑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7655" y="768350"/>
            <a:ext cx="9356090" cy="5080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市场调整，短线为主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涨停复制，中线启动，控盘为主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涨停前五，空间龙，趋势龙聚集：机器人，有色，工业气体等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56360" y="768350"/>
            <a:ext cx="9617075" cy="52222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控盘增加，股价日线死叉区域，资金流入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9060" y="767080"/>
            <a:ext cx="9732010" cy="52844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00480" y="767080"/>
            <a:ext cx="9603740" cy="52146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WPS 演示</Application>
  <PresentationFormat>宽屏</PresentationFormat>
  <Paragraphs>69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Noto Sans S Chinese Black</vt:lpstr>
      <vt:lpstr>Noto Sans S Chinese Medium</vt:lpstr>
      <vt:lpstr>思源黑体</vt:lpstr>
      <vt:lpstr>FT Thymes Medium</vt:lpstr>
      <vt:lpstr>Saturday Sans Regular</vt:lpstr>
      <vt:lpstr>清雅黑体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WPS_1225880857</cp:lastModifiedBy>
  <cp:revision>957</cp:revision>
  <dcterms:created xsi:type="dcterms:W3CDTF">2019-06-19T02:08:00Z</dcterms:created>
  <dcterms:modified xsi:type="dcterms:W3CDTF">2026-06-23T09:01:45Z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2E2B56A21DCB49419AE75BFB1ECB35DC_13</vt:lpwstr>
  </property>
</Properties>
</file>