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358" r:id="rId13"/>
    <p:sldId id="404" r:id="rId14"/>
    <p:sldId id="405" r:id="rId15"/>
    <p:sldId id="406" r:id="rId16"/>
    <p:sldId id="357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9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4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image" Target="../media/image3.png"/><Relationship Id="rId3" Type="http://schemas.openxmlformats.org/officeDocument/2006/relationships/tags" Target="../tags/tag136.xml"/><Relationship Id="rId2" Type="http://schemas.openxmlformats.org/officeDocument/2006/relationships/image" Target="../media/image1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_17506637704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=_1750666009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掘金战法海报-主题猎手二维码_17506660178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支撑反弹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主题领先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2025.6.23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日线金叉，辅助支撑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月线金叉区域，周线死叉末端，日线金叉，辅助线支撑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指数托底，题材活跃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0945" y="811530"/>
            <a:ext cx="9521190" cy="5170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趋势不明，关注资金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5565" y="769620"/>
            <a:ext cx="9396095" cy="51015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3768" y="59223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点后有反弹，日线金叉，题材活跃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资金流入题材指数，短线启动，中线启动，关注近期题材控盘行情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备选：三电，港口，石化，半导体，燃气，银行等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个。涨停方向：化工，军工，软件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1125" y="768350"/>
            <a:ext cx="9540875" cy="5180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新旧交替，龙头中军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中短向上，控盘增加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区块链，固态电池，油气石化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9380" y="781685"/>
            <a:ext cx="9551035" cy="51866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8715" y="750570"/>
            <a:ext cx="9812020" cy="5327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95705" y="767080"/>
            <a:ext cx="9799955" cy="5321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总_17506637595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WPS 演示</Application>
  <PresentationFormat>宽屏</PresentationFormat>
  <Paragraphs>65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黑体</vt:lpstr>
      <vt:lpstr>思源黑体 CN Bold</vt:lpstr>
      <vt:lpstr>思源黑体 CN Regular</vt:lpstr>
      <vt:lpstr>思源黑体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莓莓</cp:lastModifiedBy>
  <cp:revision>898</cp:revision>
  <dcterms:created xsi:type="dcterms:W3CDTF">2019-06-19T02:08:00Z</dcterms:created>
  <dcterms:modified xsi:type="dcterms:W3CDTF">2025-06-23T08:26:12Z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474645E90B2A44078EF93B9EDBBF7065_13</vt:lpwstr>
  </property>
</Properties>
</file>