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354" r:id="rId6"/>
    <p:sldId id="1397" r:id="rId8"/>
    <p:sldId id="1424" r:id="rId9"/>
    <p:sldId id="607" r:id="rId10"/>
    <p:sldId id="1426" r:id="rId11"/>
    <p:sldId id="1494" r:id="rId12"/>
    <p:sldId id="1493" r:id="rId13"/>
    <p:sldId id="1486" r:id="rId14"/>
    <p:sldId id="1488" r:id="rId15"/>
    <p:sldId id="1496" r:id="rId16"/>
    <p:sldId id="1459" r:id="rId17"/>
    <p:sldId id="614" r:id="rId18"/>
    <p:sldId id="615" r:id="rId19"/>
    <p:sldId id="635" r:id="rId20"/>
    <p:sldId id="616" r:id="rId21"/>
    <p:sldId id="1487" r:id="rId22"/>
    <p:sldId id="1497" r:id="rId23"/>
    <p:sldId id="1498" r:id="rId24"/>
    <p:sldId id="1499" r:id="rId25"/>
    <p:sldId id="1500" r:id="rId26"/>
    <p:sldId id="144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6" userDrawn="1">
          <p15:clr>
            <a:srgbClr val="A4A3A4"/>
          </p15:clr>
        </p15:guide>
        <p15:guide id="2" pos="3839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76"/>
        <p:guide pos="3839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7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3.xml"/><Relationship Id="rId6" Type="http://schemas.openxmlformats.org/officeDocument/2006/relationships/image" Target="../media/image27.png"/><Relationship Id="rId5" Type="http://schemas.openxmlformats.org/officeDocument/2006/relationships/tags" Target="../tags/tag62.xml"/><Relationship Id="rId4" Type="http://schemas.openxmlformats.org/officeDocument/2006/relationships/image" Target="../media/image26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68.xml"/><Relationship Id="rId7" Type="http://schemas.openxmlformats.org/officeDocument/2006/relationships/image" Target="../media/image30.png"/><Relationship Id="rId6" Type="http://schemas.openxmlformats.org/officeDocument/2006/relationships/tags" Target="../tags/tag67.xml"/><Relationship Id="rId5" Type="http://schemas.openxmlformats.org/officeDocument/2006/relationships/image" Target="../media/image29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69.xml"/><Relationship Id="rId1" Type="http://schemas.openxmlformats.org/officeDocument/2006/relationships/tags" Target="../tags/tag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0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1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2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265" y="140970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低位科技风云再起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风口龙头功能展示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0" y="810895"/>
            <a:ext cx="10026650" cy="5846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810895"/>
            <a:ext cx="2118360" cy="3401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517650" y="4619625"/>
            <a:ext cx="8921115" cy="1586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【风口龙头】操作步骤：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①龙一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多重龙头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（持续爆发力）</a:t>
            </a:r>
            <a:endParaRPr lang="zh-CN" altLang="en-US">
              <a:highlight>
                <a:srgbClr val="FFFF00"/>
              </a:highlight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②回溯近期风口龙头（筛选符合起爆模式）</a:t>
            </a:r>
            <a:endParaRPr lang="zh-CN" altLang="en-US">
              <a:highlight>
                <a:srgbClr val="FFFF00"/>
              </a:highlight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③市场赚钱效应明显，重点在龙头股上操作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95015" y="106680"/>
            <a:ext cx="560133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6.9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风口龙头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495" y="827405"/>
            <a:ext cx="10246360" cy="5788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985385" y="256032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6.9号选取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64985" y="160655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龙一+多重龙头选股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56245" y="503110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多重概念炒作，增加可能性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95015" y="106680"/>
            <a:ext cx="60979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结合风口龙头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主升起爆选股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833755"/>
            <a:ext cx="10234930" cy="5760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111375" y="6003290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95015" y="106680"/>
            <a:ext cx="60979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结合风口龙头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主升起爆选股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5855" y="825500"/>
            <a:ext cx="10050780" cy="581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192655" y="6181090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48280" y="1669415"/>
            <a:ext cx="6695440" cy="4455795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1600"/>
              <a:t>心态放平和些：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1</a:t>
            </a:r>
            <a:r>
              <a:rPr lang="zh-CN" altLang="en-US" sz="1600"/>
              <a:t>、卖出止盈了还涨，也不要停留在自己卖飞了的情绪中，做能力范围内的事情，赚钱走是美好大结局，留点给主力赚；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2</a:t>
            </a:r>
            <a:r>
              <a:rPr lang="zh-CN" altLang="en-US" sz="1600"/>
              <a:t>、买对了，嫌弃仓位小了，如果您不是稳定利润的高手，就遵守仓位图原则即可。记住，在市场里活得久，比一时赚得多更重要！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3</a:t>
            </a:r>
            <a:r>
              <a:rPr lang="zh-CN" altLang="en-US" sz="1600"/>
              <a:t>、买错了，个股不及预期，按照【</a:t>
            </a:r>
            <a:r>
              <a:rPr lang="zh-CN" sz="1600"/>
              <a:t>熊线兜底，智能辅助线</a:t>
            </a:r>
            <a:r>
              <a:rPr lang="en-US" altLang="zh-CN" sz="1600"/>
              <a:t>S</a:t>
            </a:r>
            <a:r>
              <a:rPr lang="zh-CN" altLang="en-US" sz="1600"/>
              <a:t>点】去执行即可。如果错了就是错了，每逢阳线回升就走完，留的资金在不怕没好股。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4</a:t>
            </a:r>
            <a:r>
              <a:rPr lang="zh-CN" altLang="en-US" sz="1600"/>
              <a:t>、看到别人练手时，热火朝天的，自己看不懂，不要着急，踏实按照教学的方法继续巩固学习知识，守好自己的一亩三分地。</a:t>
            </a:r>
            <a:endParaRPr lang="zh-CN" altLang="en-US" sz="1600"/>
          </a:p>
        </p:txBody>
      </p:sp>
      <p:sp>
        <p:nvSpPr>
          <p:cNvPr id="5" name="文本框 4"/>
          <p:cNvSpPr txBox="1"/>
          <p:nvPr/>
        </p:nvSpPr>
        <p:spPr>
          <a:xfrm>
            <a:off x="2831465" y="106680"/>
            <a:ext cx="623824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长期生存，克服人性，战胜自己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89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89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89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9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824865"/>
            <a:ext cx="10648315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资金流入，震荡慢牛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9510" y="4339590"/>
            <a:ext cx="9035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平均股价</a:t>
            </a:r>
            <a:r>
              <a:rPr lang="en-US" b="1">
                <a:highlight>
                  <a:srgbClr val="FFFF00"/>
                </a:highlight>
              </a:rPr>
              <a:t>B</a:t>
            </a:r>
            <a:r>
              <a:rPr lang="zh-CN" altLang="en-US" b="1">
                <a:highlight>
                  <a:srgbClr val="FFFF00"/>
                </a:highlight>
              </a:rPr>
              <a:t>点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天红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金叉</a:t>
            </a:r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天末端，资金流入，做对主题选对股！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高低切换，科技再起，做好成本优势，跟热点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做短线博弈！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主题牛，个股牛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2370" y="1909445"/>
            <a:ext cx="4438015" cy="3370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35" y="1359535"/>
            <a:ext cx="4591050" cy="4676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635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仓位策略图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490" y="895350"/>
            <a:ext cx="11209655" cy="5558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快速过滤自选池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870" y="1193165"/>
            <a:ext cx="6819265" cy="5128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687310" y="2762885"/>
            <a:ext cx="45046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找一些自己熟悉的低位科技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【智能盯盘】过滤自选股池，排序行业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通过：熊线上移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主力控盘增加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流动资金翻红（盘后）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资金红肥绿瘦（盘中）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资金流入，熊线上移是机会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9810" y="811530"/>
            <a:ext cx="9959975" cy="5798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222625"/>
            <a:ext cx="3637915" cy="1946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501775" y="6148070"/>
            <a:ext cx="9188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热点上，底部资金流入，主力控盘向上，资金翻红人气，熊线兜底上移，回档是低吸机会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1443</Words>
  <Application>WPS 演示</Application>
  <PresentationFormat>宽屏</PresentationFormat>
  <Paragraphs>116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Dikon</cp:lastModifiedBy>
  <cp:revision>1598</cp:revision>
  <dcterms:created xsi:type="dcterms:W3CDTF">2019-06-19T02:08:00Z</dcterms:created>
  <dcterms:modified xsi:type="dcterms:W3CDTF">2025-06-26T09:23:38Z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98B0645011BC43B0BFB9BFC8374894E3</vt:lpwstr>
  </property>
</Properties>
</file>