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6"/>
  </p:handoutMasterIdLst>
  <p:sldIdLst>
    <p:sldId id="263" r:id="rId4"/>
    <p:sldId id="271" r:id="rId6"/>
    <p:sldId id="369" r:id="rId7"/>
    <p:sldId id="330" r:id="rId8"/>
    <p:sldId id="346" r:id="rId9"/>
    <p:sldId id="396" r:id="rId10"/>
    <p:sldId id="402" r:id="rId11"/>
    <p:sldId id="403" r:id="rId12"/>
    <p:sldId id="405" r:id="rId13"/>
    <p:sldId id="404" r:id="rId14"/>
    <p:sldId id="357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4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投顾编号:A1120619100003，基从编号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:A20250618011797)观点基于软件数据和理论模型分析，仅供参考，不构成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6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image" Target="../media/image3.png"/><Relationship Id="rId3" Type="http://schemas.openxmlformats.org/officeDocument/2006/relationships/tags" Target="../tags/tag138.xml"/><Relationship Id="rId2" Type="http://schemas.openxmlformats.org/officeDocument/2006/relationships/image" Target="../media/image1.png"/><Relationship Id="rId1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宽幅震荡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日线金叉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2026.06.30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783580" y="5067300"/>
            <a:ext cx="4928870" cy="374650"/>
            <a:chOff x="7093" y="6616"/>
            <a:chExt cx="8664" cy="656"/>
          </a:xfrm>
        </p:grpSpPr>
        <p:sp>
          <p:nvSpPr>
            <p:cNvPr id="6" name="矩形 5"/>
            <p:cNvSpPr/>
            <p:nvPr>
              <p:custDataLst>
                <p:tags r:id="rId13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4"/>
              </p:custDataLst>
            </p:nvPr>
          </p:nvSpPr>
          <p:spPr>
            <a:xfrm>
              <a:off x="7105" y="6626"/>
              <a:ext cx="3046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5"/>
              </p:custDataLst>
            </p:nvPr>
          </p:nvSpPr>
          <p:spPr>
            <a:xfrm>
              <a:off x="7262" y="6627"/>
              <a:ext cx="2995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6"/>
              </p:custDataLst>
            </p:nvPr>
          </p:nvSpPr>
          <p:spPr>
            <a:xfrm>
              <a:off x="10153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A20250618011797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S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点反弹，日线金叉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768" y="6023990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S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点后反弹，日线金叉，收回辅助线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资金流入，周线金叉区域，月线死叉，季线死叉区域，宽幅震荡，注意狼来了的故事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395" y="768350"/>
            <a:ext cx="9680575" cy="52565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回档金叉，熊线上移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8228" y="60335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日线金叉，熊线上移，短线上攻启动，短线超跌向下，逐步均衡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中线上攻向下，注意风格切换，短线追高，且战且退，关注低位资金流入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550" y="768350"/>
            <a:ext cx="9697085" cy="52654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聚集资金，水落石出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076" y="5848941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高位：电子化学，半导体，光学，低位：证券，医药，计算机设备，军工电子等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8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个。涨停方向：半导体，光学，机械</a:t>
            </a:r>
            <a:endParaRPr lang="en-US" altLang="zh-CN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6385" y="768350"/>
            <a:ext cx="9358630" cy="5081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2285365"/>
            <a:ext cx="5033645" cy="2609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市场调整，短线为主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0452" y="5981779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短线启动，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涨停复制，中线启动，控盘为主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涨停前五，空间龙，趋势龙聚集：芯片，机器人，航天，医药等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782955"/>
            <a:ext cx="9574530" cy="51987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控盘增加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控盘增加，股价日线金叉区域，资金流入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8425" y="775970"/>
            <a:ext cx="9654540" cy="5242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控盘回档，股价突破回踩，日线金叉区域，资金流入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115" y="813435"/>
            <a:ext cx="9515475" cy="51663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WPS 演示</Application>
  <PresentationFormat>宽屏</PresentationFormat>
  <Paragraphs>69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Noto Sans S Chinese Black</vt:lpstr>
      <vt:lpstr>Noto Sans S Chinese Medium</vt:lpstr>
      <vt:lpstr>思源黑体</vt:lpstr>
      <vt:lpstr>Segoe Print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WPS_1225880857</cp:lastModifiedBy>
  <cp:revision>958</cp:revision>
  <dcterms:created xsi:type="dcterms:W3CDTF">2019-06-19T02:08:00Z</dcterms:created>
  <dcterms:modified xsi:type="dcterms:W3CDTF">2026-06-30T09:48:19Z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DBF5F94B118F479587AE64DE921F5701_13</vt:lpwstr>
  </property>
</Properties>
</file>