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7" r:id="rId6"/>
    <p:sldId id="326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87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9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20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3.png"/><Relationship Id="rId7" Type="http://schemas.openxmlformats.org/officeDocument/2006/relationships/tags" Target="../tags/tag96.xml"/><Relationship Id="rId6" Type="http://schemas.openxmlformats.org/officeDocument/2006/relationships/image" Target="../media/image22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1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4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冲高回落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FF0000"/>
                </a:solidFill>
              </a:rPr>
              <a:t>启动点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49643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9700" y="4164330"/>
            <a:ext cx="10936605" cy="20262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高位，高价，高控盘的大市值科技股仍然没有存在创新高-双创新高。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没有放量长阴，流动性维持三万亿，资金始终聚焦科技。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除创业板（创业板长上影线-波动加大，量能放大，获利盘松动。），其余指数呈现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点状态；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短线上攻向上，中线上攻向下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科技分化加剧。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565" y="520065"/>
            <a:ext cx="7200000" cy="4189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65" y="582295"/>
            <a:ext cx="3603625" cy="4494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5125" y="582295"/>
            <a:ext cx="4180840" cy="4494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8700" y="582295"/>
            <a:ext cx="3477895" cy="4494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19405" y="5395595"/>
            <a:ext cx="10925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科技抱团尚未挖掘，处于缩圈、部分筹码松动状态；</a:t>
            </a:r>
            <a:endParaRPr lang="zh-CN" altLang="en-US"/>
          </a:p>
          <a:p>
            <a:r>
              <a:rPr lang="zh-CN" altLang="en-US"/>
              <a:t>红利（煤炭、电力），与科技形成跷跷板效应，科技跌则红利涨；</a:t>
            </a:r>
            <a:endParaRPr lang="zh-CN" altLang="en-US"/>
          </a:p>
          <a:p>
            <a:r>
              <a:rPr lang="zh-CN" altLang="en-US"/>
              <a:t>微盘与科技形成跷跷板效应，科技涨，微盘跌。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WPS 演示</Application>
  <PresentationFormat>宽屏</PresentationFormat>
  <Paragraphs>154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KSOFD723FC5D</vt:lpstr>
      <vt:lpstr>ksdb</vt:lpstr>
      <vt:lpstr>KSOF28C8607A</vt:lpstr>
      <vt:lpstr>Arial Unicode MS</vt:lpstr>
      <vt:lpstr>KSOFBD28ECAF</vt:lpstr>
      <vt:lpstr>KSOFDDF4E7ED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299</cp:revision>
  <dcterms:created xsi:type="dcterms:W3CDTF">2019-06-19T02:08:00Z</dcterms:created>
  <dcterms:modified xsi:type="dcterms:W3CDTF">2026-06-03T12:48:05Z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A9284FD7829C4EE487509A8CC19C4BD9_13</vt:lpwstr>
  </property>
</Properties>
</file>