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2.png"/><Relationship Id="rId7" Type="http://schemas.openxmlformats.org/officeDocument/2006/relationships/tags" Target="../tags/tag96.xml"/><Relationship Id="rId6" Type="http://schemas.openxmlformats.org/officeDocument/2006/relationships/image" Target="../media/image2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分化极值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FF0000"/>
                </a:solidFill>
              </a:rPr>
              <a:t>启动点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49643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分化极值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9405" y="5395595"/>
            <a:ext cx="10925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中证1000年上半年地点到现在涨近1000点，区间涨幅为正的个股仅1961只，占比不足35%--</a:t>
            </a:r>
            <a:r>
              <a:rPr lang="en-US" altLang="zh-CN"/>
              <a:t>A</a:t>
            </a:r>
            <a:r>
              <a:rPr lang="zh-CN" altLang="en-US"/>
              <a:t>股历史上首次。资金集中在</a:t>
            </a:r>
            <a:r>
              <a:rPr lang="en-US" altLang="zh-CN"/>
              <a:t>AI</a:t>
            </a:r>
            <a:r>
              <a:rPr lang="zh-CN" altLang="en-US"/>
              <a:t>科技方向，市场分化达到历史极值。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1030"/>
            <a:ext cx="8860155" cy="429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0375" y="621030"/>
            <a:ext cx="2476500" cy="4295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背离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485" y="4552315"/>
            <a:ext cx="10936605" cy="18624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年内几轮典型的市场强共振周期，3月24日、4月8日、4月29日三轮行情均具备统一的情绪基础：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科技是市场绝对核心主线，微盘指数也同步震荡上行。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5月22日启动的科技行情，微盘股持续破位走弱、市场整体盘面持续走弱，主线板块失去了稳定的情绪支撑,行情高度和持续性均受限。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140" y="578485"/>
            <a:ext cx="9552305" cy="4132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149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兰米黑体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300</cp:revision>
  <dcterms:created xsi:type="dcterms:W3CDTF">2019-06-19T02:08:00Z</dcterms:created>
  <dcterms:modified xsi:type="dcterms:W3CDTF">2026-06-04T12:47:30Z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07A5D5D1C18D469EBED6C809295D3615_13</vt:lpwstr>
  </property>
</Properties>
</file>