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3"/>
    <p:sldId id="321" r:id="rId4"/>
    <p:sldId id="322" r:id="rId5"/>
    <p:sldId id="329" r:id="rId6"/>
    <p:sldId id="328" r:id="rId7"/>
    <p:sldId id="327" r:id="rId8"/>
    <p:sldId id="313" r:id="rId9"/>
    <p:sldId id="314" r:id="rId10"/>
    <p:sldId id="315" r:id="rId11"/>
    <p:sldId id="317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2.xml"/><Relationship Id="rId4" Type="http://schemas.openxmlformats.org/officeDocument/2006/relationships/image" Target="../media/image14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7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96.xml"/><Relationship Id="rId11" Type="http://schemas.openxmlformats.org/officeDocument/2006/relationships/image" Target="../media/image18.png"/><Relationship Id="rId10" Type="http://schemas.openxmlformats.org/officeDocument/2006/relationships/image" Target="../media/image10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8.xml"/><Relationship Id="rId2" Type="http://schemas.openxmlformats.org/officeDocument/2006/relationships/image" Target="../media/image19.png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0.xml"/><Relationship Id="rId2" Type="http://schemas.openxmlformats.org/officeDocument/2006/relationships/image" Target="../media/image20.png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23.png"/><Relationship Id="rId7" Type="http://schemas.openxmlformats.org/officeDocument/2006/relationships/tags" Target="../tags/tag105.xml"/><Relationship Id="rId6" Type="http://schemas.openxmlformats.org/officeDocument/2006/relationships/image" Target="../media/image22.pn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21.png"/><Relationship Id="rId2" Type="http://schemas.openxmlformats.org/officeDocument/2006/relationships/tags" Target="../tags/tag102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image" Target="../media/image24.png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高难度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FF0000"/>
                </a:solidFill>
              </a:rPr>
              <a:t>启动点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61708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回顾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背离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485" y="4552315"/>
            <a:ext cx="10936605" cy="18624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年内几轮典型的市场强共振周期，3月24日、4月8日、4月29日三轮行情均具备统一的情绪基础：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科技是市场绝对核心主线，微盘指数也同步震荡上行。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5月22日启动的科技行情，微盘股持续破位走弱、市场整体盘面持续走弱，主线板块失去了稳定的情绪支撑,行情高度和持续性均受限。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140" y="578485"/>
            <a:ext cx="9552305" cy="4132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4803775"/>
            <a:ext cx="115347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平均股价</a:t>
            </a:r>
            <a:r>
              <a:rPr lang="en-US" altLang="zh-CN"/>
              <a:t>S</a:t>
            </a:r>
            <a:r>
              <a:rPr lang="zh-CN" altLang="en-US"/>
              <a:t>点，中短线上攻向下，流动资金持续翻绿，反弹力量来源于短线超跌。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内因：微盘指数的趋势性下跌结构始终未得到有效缓解，这是当前制约市场整体走强、压制行情高度的症结。</a:t>
            </a:r>
            <a:endParaRPr lang="zh-CN" altLang="en-US"/>
          </a:p>
          <a:p>
            <a:r>
              <a:rPr lang="zh-CN" altLang="en-US"/>
              <a:t>外因：美联储加息预期持续升温，带动美股走出下跌趋势，叠加今晚将公布美国</a:t>
            </a:r>
            <a:r>
              <a:rPr lang="en-US" altLang="zh-CN"/>
              <a:t>CPI</a:t>
            </a:r>
            <a:r>
              <a:rPr lang="zh-CN" altLang="en-US"/>
              <a:t>数据，本轮美联储加息预期的不确定性，即将迎来阶段性落地。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1755" y="798195"/>
            <a:ext cx="6419850" cy="3727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5415" y="776605"/>
            <a:ext cx="5553710" cy="3749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趋势趋弱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485" y="4552315"/>
            <a:ext cx="10936605" cy="18624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科技进入中期调整阶段，中际旭创出现放量-筹码松动，后续跌破辅助线则为警惕信号。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776605"/>
            <a:ext cx="7905115" cy="3889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演示</Application>
  <PresentationFormat>宽屏</PresentationFormat>
  <Paragraphs>169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301</cp:revision>
  <dcterms:created xsi:type="dcterms:W3CDTF">2019-06-19T02:08:00Z</dcterms:created>
  <dcterms:modified xsi:type="dcterms:W3CDTF">2026-06-10T12:51:59Z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109C72F68D6343A1ADD0F818B250508E_13</vt:lpwstr>
  </property>
</Properties>
</file>