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87.xml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9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20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3.png"/><Relationship Id="rId7" Type="http://schemas.openxmlformats.org/officeDocument/2006/relationships/tags" Target="../tags/tag96.xml"/><Relationship Id="rId6" Type="http://schemas.openxmlformats.org/officeDocument/2006/relationships/image" Target="../media/image22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1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4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科技独秀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rgbClr val="00B050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 b="1"/>
              <a:t>短线</a:t>
            </a:r>
            <a:r>
              <a:rPr lang="zh-CN" altLang="en-US" sz="1200" b="1">
                <a:solidFill>
                  <a:srgbClr val="FF0000"/>
                </a:solidFill>
              </a:rPr>
              <a:t>启动点</a:t>
            </a:r>
            <a:r>
              <a:rPr lang="en-US" altLang="en-US" sz="1200" b="1"/>
              <a:t>→</a:t>
            </a:r>
            <a:r>
              <a:rPr lang="zh-CN" altLang="en-US" sz="1200" b="1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 b="1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61708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4803775"/>
            <a:ext cx="11858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虽然缩量约1500亿，但总成交额仍维持在3.27万亿附近，量能充沛，流动资金持续翻红。</a:t>
            </a:r>
            <a:endParaRPr lang="zh-CN" altLang="en-US"/>
          </a:p>
          <a:p>
            <a:r>
              <a:rPr lang="zh-CN" altLang="en-US"/>
              <a:t>短线上攻涨势停滞，个股分化严重，微盘股指数大跌反包昨日阳线。</a:t>
            </a:r>
            <a:endParaRPr lang="zh-CN" altLang="en-US"/>
          </a:p>
          <a:p>
            <a:r>
              <a:rPr lang="zh-CN" altLang="en-US"/>
              <a:t>极端现象</a:t>
            </a:r>
            <a:r>
              <a:rPr lang="en-US" altLang="zh-CN"/>
              <a:t>--</a:t>
            </a:r>
            <a:r>
              <a:rPr lang="zh-CN" altLang="en-US"/>
              <a:t>市场成交额基本被科技占领，其他板块遭遇虹吸。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当前市场无法走出持续性主升行情，但同时整体下行空间有限、难出现持续大跌，整体呈现上有压力、下有支撑的箱体震荡格局，波段轮动将成为市场主旋律。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40" y="520065"/>
            <a:ext cx="7200000" cy="40894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AI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涨价逻辑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15940" y="5472430"/>
            <a:ext cx="6924040" cy="50736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上游材料是一轮产业牛市中股价弹性、业绩爆发力最强的细分环节。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9195" y="462915"/>
            <a:ext cx="4295775" cy="4483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6675" y="514985"/>
            <a:ext cx="5905500" cy="401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6675" y="4552315"/>
            <a:ext cx="5400675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WPS 演示</Application>
  <PresentationFormat>宽屏</PresentationFormat>
  <Paragraphs>151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306</cp:revision>
  <dcterms:created xsi:type="dcterms:W3CDTF">2019-06-19T02:08:00Z</dcterms:created>
  <dcterms:modified xsi:type="dcterms:W3CDTF">2026-06-24T12:30:12Z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A09D50C2635B436EBBEE3A67185BE6A2_13</vt:lpwstr>
  </property>
</Properties>
</file>