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87.xml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20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21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4.png"/><Relationship Id="rId7" Type="http://schemas.openxmlformats.org/officeDocument/2006/relationships/tags" Target="../tags/tag96.xml"/><Relationship Id="rId6" Type="http://schemas.openxmlformats.org/officeDocument/2006/relationships/image" Target="../media/image23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2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5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极端背离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rgbClr val="00B050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 b="1"/>
              <a:t>短线</a:t>
            </a:r>
            <a:r>
              <a:rPr lang="zh-CN" altLang="en-US" sz="1200" b="1">
                <a:solidFill>
                  <a:srgbClr val="FF0000"/>
                </a:solidFill>
              </a:rPr>
              <a:t>启动点</a:t>
            </a:r>
            <a:r>
              <a:rPr lang="en-US" altLang="en-US" sz="1200" b="1"/>
              <a:t>→</a:t>
            </a:r>
            <a:r>
              <a:rPr lang="zh-CN" altLang="en-US" sz="1200" b="1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 b="1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61708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4803775"/>
            <a:ext cx="11858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“指数-广度”顶背离达历史极值</a:t>
            </a:r>
            <a:endParaRPr lang="zh-CN" altLang="en-US"/>
          </a:p>
          <a:p>
            <a:r>
              <a:rPr lang="zh-CN" altLang="en-US"/>
              <a:t>尽管宽基指数上涨、成交放量至3.62万亿元，但全市场仅有1231家个股上涨——上涨家数占比仅17.9%。这种涨指数不涨个股的现象已持续近一个月。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回顾</a:t>
            </a:r>
            <a:r>
              <a:rPr lang="en-US" altLang="zh-CN"/>
              <a:t>A</a:t>
            </a:r>
            <a:r>
              <a:rPr lang="zh-CN" altLang="en-US"/>
              <a:t>股历史上的7次显著顶背离：5次在随后4周内出现指数级别回调，2次通过缓慢扩散消化。这意味着当前格局下，下跌概率约70%，横盘概率约30%。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075" y="791845"/>
            <a:ext cx="6840000" cy="3781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4760" y="791845"/>
            <a:ext cx="3609975" cy="3486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AI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涨价逻辑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15940" y="5472430"/>
            <a:ext cx="6924040" cy="50736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上游材料是一轮产业牛市中股价弹性、业绩爆发力最强的细分环节。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9195" y="462915"/>
            <a:ext cx="4295775" cy="4483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6675" y="514985"/>
            <a:ext cx="5905500" cy="401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6675" y="4552315"/>
            <a:ext cx="5400675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WPS 演示</Application>
  <PresentationFormat>宽屏</PresentationFormat>
  <Paragraphs>150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307</cp:revision>
  <dcterms:created xsi:type="dcterms:W3CDTF">2019-06-19T02:08:00Z</dcterms:created>
  <dcterms:modified xsi:type="dcterms:W3CDTF">2026-06-25T12:53:21Z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C8CD45CC9B1C49CCAEE8EC6BF79E1442_13</vt:lpwstr>
  </property>
</Properties>
</file>