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586" r:id="rId5"/>
    <p:sldId id="1597" r:id="rId6"/>
    <p:sldId id="1581" r:id="rId7"/>
    <p:sldId id="1594" r:id="rId8"/>
    <p:sldId id="1585" r:id="rId9"/>
    <p:sldId id="1598" r:id="rId10"/>
    <p:sldId id="1599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86"/>
            <p14:sldId id="1597"/>
          </p14:sldIdLst>
        </p14:section>
        <p14:section name="一线游资" id="{D8B0A2C5-1F55-4F56-9B21-CF550DA541C3}">
          <p14:sldIdLst>
            <p14:sldId id="1581"/>
            <p14:sldId id="1594"/>
            <p14:sldId id="1585"/>
            <p14:sldId id="1598"/>
            <p14:sldId id="1599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7.png"/><Relationship Id="rId3" Type="http://schemas.openxmlformats.org/officeDocument/2006/relationships/tags" Target="../tags/tag27.xml"/><Relationship Id="rId2" Type="http://schemas.openxmlformats.org/officeDocument/2006/relationships/image" Target="../media/image16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章盟主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9755" y="1578610"/>
            <a:ext cx="6300470" cy="464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曲江池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220" y="1578610"/>
            <a:ext cx="6357620" cy="4683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2715" y="1692275"/>
            <a:ext cx="6950710" cy="4512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 </a:t>
            </a:r>
            <a:r>
              <a:rPr dirty="0"/>
              <a:t>成都系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635" y="1578610"/>
            <a:ext cx="5693410" cy="4777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dirty="0"/>
              <a:t>成都系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3920" y="1578610"/>
            <a:ext cx="5473065" cy="4674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dirty="0"/>
              <a:t>消闲派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3630" y="1578610"/>
            <a:ext cx="7480300" cy="47866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dirty="0"/>
              <a:t>消闲派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3630" y="1578610"/>
            <a:ext cx="7825740" cy="4888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1457</cp:revision>
  <dcterms:created xsi:type="dcterms:W3CDTF">2019-06-19T02:08:00Z</dcterms:created>
  <dcterms:modified xsi:type="dcterms:W3CDTF">2026-06-11T09:09:52Z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6531FA227DFB405CB8FD1C53BD828129_13</vt:lpwstr>
  </property>
</Properties>
</file>