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877" r:id="rId5"/>
    <p:sldId id="1354" r:id="rId6"/>
    <p:sldId id="878" r:id="rId7"/>
    <p:sldId id="1361" r:id="rId8"/>
    <p:sldId id="1357" r:id="rId9"/>
    <p:sldId id="1359" r:id="rId10"/>
    <p:sldId id="1358" r:id="rId11"/>
    <p:sldId id="1360" r:id="rId12"/>
    <p:sldId id="1353" r:id="rId13"/>
    <p:sldId id="1348" r:id="rId14"/>
    <p:sldId id="1362" r:id="rId15"/>
    <p:sldId id="1349" r:id="rId16"/>
    <p:sldId id="1331" r:id="rId17"/>
    <p:sldId id="133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54"/>
          </p14:sldIdLst>
        </p14:section>
        <p14:section name="一线游资" id="{D8B0A2C5-1F55-4F56-9B21-CF550DA541C3}">
          <p14:sldIdLst>
            <p14:sldId id="878"/>
            <p14:sldId id="1361"/>
            <p14:sldId id="1357"/>
            <p14:sldId id="1359"/>
            <p14:sldId id="1358"/>
            <p14:sldId id="1360"/>
            <p14:sldId id="1353"/>
            <p14:sldId id="1348"/>
            <p14:sldId id="1362"/>
            <p14:sldId id="1349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6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3.png"/><Relationship Id="rId3" Type="http://schemas.openxmlformats.org/officeDocument/2006/relationships/tags" Target="../tags/tag33.xml"/><Relationship Id="rId2" Type="http://schemas.openxmlformats.org/officeDocument/2006/relationships/image" Target="../media/image22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湖里大道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96005" y="58127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巨人网络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80" y="1656715"/>
            <a:ext cx="6309360" cy="4077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237615" y="5916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华业香料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" y="1713230"/>
            <a:ext cx="5045710" cy="4145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155" y="1713230"/>
            <a:ext cx="5082540" cy="4145915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463030" y="5916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苏利股份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237615" y="5791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兆日科技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6463030" y="57905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南华期货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15" y="1639570"/>
            <a:ext cx="4986655" cy="4090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005" y="1639570"/>
            <a:ext cx="5053965" cy="4090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798570" y="58731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新北洋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30" y="1578610"/>
            <a:ext cx="6669405" cy="4232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北京光华路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998595" y="59378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利民股份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75" y="1604010"/>
            <a:ext cx="7059295" cy="4313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r>
              <a:rPr dirty="0"/>
              <a:t>消闲派</a:t>
            </a:r>
            <a:r>
              <a:rPr lang="en-US" altLang="zh-CN" dirty="0"/>
              <a:t>  </a:t>
            </a:r>
            <a:r>
              <a:rPr dirty="0"/>
              <a:t>天童南路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998595" y="59378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辉隆股份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70" y="1677670"/>
            <a:ext cx="6703060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126230" y="59537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融发核电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05" y="1675130"/>
            <a:ext cx="6609080" cy="4278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998595" y="59537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哈尔斯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80" y="1586230"/>
            <a:ext cx="6087745" cy="4359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6414770" y="58381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中科磁业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" y="1696720"/>
            <a:ext cx="4959350" cy="4141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230" y="1696720"/>
            <a:ext cx="5122545" cy="4140835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1374775" y="58375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英思特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00780" y="59156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宁波韵升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55" y="1578610"/>
            <a:ext cx="6917055" cy="43167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8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9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1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2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3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4.xml><?xml version="1.0" encoding="utf-8"?>
<p:tagLst xmlns:p="http://schemas.openxmlformats.org/presentationml/2006/main">
  <p:tag name="KSO_WM_DIAGRAM_VIRTUALLY_FRAME" val="{&quot;height&quot;:382.45,&quot;left&quot;:69.75,&quot;top&quot;:124.3,&quot;width&quot;:819.15}"/>
</p:tagLst>
</file>

<file path=ppt/tags/tag25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6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7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8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9.xml><?xml version="1.0" encoding="utf-8"?>
<p:tagLst xmlns:p="http://schemas.openxmlformats.org/presentationml/2006/main">
  <p:tag name="KSO_WM_DIAGRAM_VIRTUALLY_FRAME" val="{&quot;height&quot;:382.55,&quot;left&quot;:69.75,&quot;top&quot;:124.3,&quot;width&quot;:816.7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宽屏</PresentationFormat>
  <Paragraphs>78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1361</cp:revision>
  <dcterms:created xsi:type="dcterms:W3CDTF">2019-06-19T02:08:00Z</dcterms:created>
  <dcterms:modified xsi:type="dcterms:W3CDTF">2025-06-12T09:00:23Z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29170124B067491DBD38663EA81518FA_13</vt:lpwstr>
  </property>
</Properties>
</file>