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5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94" r:id="rId10"/>
    <p:sldId id="878" r:id="rId11"/>
    <p:sldId id="1290" r:id="rId12"/>
    <p:sldId id="1295" r:id="rId13"/>
    <p:sldId id="1293" r:id="rId14"/>
    <p:sldId id="1291" r:id="rId15"/>
    <p:sldId id="1289" r:id="rId16"/>
    <p:sldId id="1287" r:id="rId17"/>
    <p:sldId id="1286" r:id="rId18"/>
    <p:sldId id="1285" r:id="rId19"/>
    <p:sldId id="1284" r:id="rId20"/>
    <p:sldId id="1281" r:id="rId21"/>
    <p:sldId id="1277" r:id="rId22"/>
    <p:sldId id="1280" r:id="rId23"/>
    <p:sldId id="1278" r:id="rId24"/>
    <p:sldId id="1275" r:id="rId25"/>
    <p:sldId id="1272" r:id="rId26"/>
    <p:sldId id="1270" r:id="rId27"/>
    <p:sldId id="1269" r:id="rId28"/>
    <p:sldId id="1268" r:id="rId29"/>
    <p:sldId id="1266" r:id="rId30"/>
    <p:sldId id="1265" r:id="rId31"/>
    <p:sldId id="1264" r:id="rId32"/>
    <p:sldId id="1262" r:id="rId33"/>
    <p:sldId id="1261" r:id="rId34"/>
    <p:sldId id="1260" r:id="rId35"/>
    <p:sldId id="1258" r:id="rId36"/>
    <p:sldId id="1256" r:id="rId37"/>
    <p:sldId id="1252" r:id="rId38"/>
    <p:sldId id="1249" r:id="rId39"/>
    <p:sldId id="1254" r:id="rId40"/>
    <p:sldId id="1253" r:id="rId41"/>
    <p:sldId id="1251" r:id="rId42"/>
    <p:sldId id="1250" r:id="rId43"/>
    <p:sldId id="1236" r:id="rId44"/>
    <p:sldId id="1247" r:id="rId45"/>
    <p:sldId id="1248" r:id="rId46"/>
    <p:sldId id="1246" r:id="rId47"/>
    <p:sldId id="1244" r:id="rId48"/>
    <p:sldId id="1245" r:id="rId49"/>
    <p:sldId id="1243" r:id="rId50"/>
    <p:sldId id="1240" r:id="rId51"/>
    <p:sldId id="1239" r:id="rId52"/>
    <p:sldId id="1233" r:id="rId53"/>
    <p:sldId id="1131" r:id="rId54"/>
    <p:sldId id="1237" r:id="rId55"/>
    <p:sldId id="1191" r:id="rId56"/>
    <p:sldId id="1234" r:id="rId57"/>
    <p:sldId id="1235" r:id="rId58"/>
    <p:sldId id="1184" r:id="rId59"/>
    <p:sldId id="1238" r:id="rId60"/>
    <p:sldId id="1273" r:id="rId61"/>
    <p:sldId id="1292" r:id="rId62"/>
    <p:sldId id="1217" r:id="rId63"/>
    <p:sldId id="1190" r:id="rId64"/>
  </p:sldIdLst>
  <p:sldSz cx="12192000" cy="68580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94"/>
          </p14:sldIdLst>
        </p14:section>
        <p14:section name="市场节奏" id="{D8B0A2C5-1F55-4F56-9B21-CF550DA541C3}">
          <p14:sldIdLst>
            <p14:sldId id="878"/>
            <p14:sldId id="1290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0" Type="http://schemas.openxmlformats.org/officeDocument/2006/relationships/tags" Target="tags/tag21.xml"/><Relationship Id="rId7" Type="http://schemas.openxmlformats.org/officeDocument/2006/relationships/slide" Target="slides/slide4.xml"/><Relationship Id="rId69" Type="http://schemas.openxmlformats.org/officeDocument/2006/relationships/commentAuthors" Target="commentAuthors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handoutMaster" Target="handoutMasters/handoutMaster1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50.pn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顺势而为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踩准节奏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仓，指数震荡调整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" y="1579880"/>
            <a:ext cx="4953000" cy="4356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715" y="1579880"/>
            <a:ext cx="4776470" cy="43256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42745"/>
            <a:ext cx="8166735" cy="424434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1858645"/>
            <a:ext cx="5123180" cy="39484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0" y="2550795"/>
            <a:ext cx="425704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符合模式的个股：美晨科技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5310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0515" y="1578610"/>
            <a:ext cx="3658870" cy="464629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7620" y="1578610"/>
            <a:ext cx="4700905" cy="46939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1962</Words>
  <Application>WPS 演示</Application>
  <PresentationFormat>宽屏</PresentationFormat>
  <Paragraphs>308</Paragraphs>
  <Slides>61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8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1397</cp:revision>
  <dcterms:created xsi:type="dcterms:W3CDTF">2019-06-19T02:08:00Z</dcterms:created>
  <dcterms:modified xsi:type="dcterms:W3CDTF">2025-06-12T00:48:20Z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9B8AA9889DE447A68012A8369B979ABE_13</vt:lpwstr>
  </property>
</Properties>
</file>