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868" r:id="rId3"/>
    <p:sldId id="877" r:id="rId5"/>
    <p:sldId id="869" r:id="rId6"/>
    <p:sldId id="1227" r:id="rId7"/>
    <p:sldId id="1586" r:id="rId8"/>
    <p:sldId id="1587" r:id="rId9"/>
    <p:sldId id="1347" r:id="rId10"/>
    <p:sldId id="1581" r:id="rId11"/>
    <p:sldId id="1589" r:id="rId12"/>
    <p:sldId id="1570" r:id="rId13"/>
    <p:sldId id="1588" r:id="rId14"/>
    <p:sldId id="1584" r:id="rId15"/>
    <p:sldId id="1583" r:id="rId16"/>
    <p:sldId id="1575" r:id="rId17"/>
    <p:sldId id="1573" r:id="rId18"/>
    <p:sldId id="1565" r:id="rId19"/>
    <p:sldId id="1547" r:id="rId20"/>
    <p:sldId id="1546" r:id="rId21"/>
    <p:sldId id="1553" r:id="rId22"/>
    <p:sldId id="1554" r:id="rId23"/>
    <p:sldId id="1556" r:id="rId24"/>
    <p:sldId id="1557" r:id="rId25"/>
    <p:sldId id="1558" r:id="rId26"/>
    <p:sldId id="878" r:id="rId27"/>
    <p:sldId id="1514" r:id="rId28"/>
    <p:sldId id="1555" r:id="rId29"/>
    <p:sldId id="1507" r:id="rId30"/>
    <p:sldId id="1426" r:id="rId31"/>
    <p:sldId id="1545" r:id="rId32"/>
    <p:sldId id="1355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86"/>
            <p14:sldId id="1587"/>
            <p14:sldId id="1347"/>
            <p14:sldId id="1581"/>
            <p14:sldId id="1589"/>
            <p14:sldId id="1570"/>
            <p14:sldId id="1588"/>
            <p14:sldId id="1584"/>
            <p14:sldId id="1583"/>
            <p14:sldId id="1575"/>
            <p14:sldId id="1573"/>
            <p14:sldId id="1565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8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5.pn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66.png"/><Relationship Id="rId10" Type="http://schemas.openxmlformats.org/officeDocument/2006/relationships/image" Target="../media/image65.png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7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96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美韩反弹，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股有望修复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675" y="1700530"/>
            <a:ext cx="4914900" cy="44202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00530"/>
            <a:ext cx="5191760" cy="44208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9560" y="1673225"/>
            <a:ext cx="3710305" cy="4584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25" y="1673225"/>
            <a:ext cx="4079875" cy="4584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775" y="1850390"/>
            <a:ext cx="4546600" cy="4224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1578610"/>
            <a:ext cx="4187825" cy="47682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1578610"/>
            <a:ext cx="3522345" cy="4765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5" y="1870710"/>
            <a:ext cx="3637915" cy="418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310" y="2084705"/>
            <a:ext cx="3114040" cy="3752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802130"/>
            <a:ext cx="343027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370" y="1802130"/>
            <a:ext cx="3464560" cy="4330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0" y="1801495"/>
            <a:ext cx="3196590" cy="43262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700" y="1664970"/>
            <a:ext cx="4710430" cy="460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70" y="1664970"/>
            <a:ext cx="4893945" cy="46094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国产芯片</a:t>
            </a:r>
            <a:r>
              <a:rPr dirty="0"/>
              <a:t>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8230" y="1700530"/>
            <a:ext cx="7494905" cy="43116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1815" y="1578610"/>
            <a:ext cx="8549005" cy="48088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7770" y="1578610"/>
            <a:ext cx="7010400" cy="4711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成仓，指数下行趋势中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1578610"/>
            <a:ext cx="5146675" cy="44913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870" y="1578610"/>
            <a:ext cx="4777740" cy="44913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725930"/>
            <a:ext cx="5287010" cy="4076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0" y="1734185"/>
            <a:ext cx="5010150" cy="41122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4870" y="1699895"/>
            <a:ext cx="5219700" cy="42329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3245" y="1578610"/>
            <a:ext cx="3706495" cy="4785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320" y="1578610"/>
            <a:ext cx="3489325" cy="47853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7765" y="1623060"/>
            <a:ext cx="7256780" cy="42843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770380"/>
            <a:ext cx="3568065" cy="4478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75" y="1771015"/>
            <a:ext cx="3614420" cy="4477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155" y="2216785"/>
            <a:ext cx="3177540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955" y="1871345"/>
            <a:ext cx="3448685" cy="431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10" y="1871345"/>
            <a:ext cx="3466465" cy="4310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45" y="3245485"/>
            <a:ext cx="3332480" cy="17183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853</Words>
  <Application>WPS 演示</Application>
  <PresentationFormat>宽屏</PresentationFormat>
  <Paragraphs>252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1647</cp:revision>
  <dcterms:created xsi:type="dcterms:W3CDTF">2019-06-19T02:08:00Z</dcterms:created>
  <dcterms:modified xsi:type="dcterms:W3CDTF">2026-06-12T00:53:40Z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813DFA6BBF8A4A67BD7FC32E99027A8A_13</vt:lpwstr>
  </property>
</Properties>
</file>