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6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878" r:id="rId11"/>
    <p:sldId id="1290" r:id="rId12"/>
    <p:sldId id="1296" r:id="rId13"/>
    <p:sldId id="1295" r:id="rId14"/>
    <p:sldId id="1293" r:id="rId15"/>
    <p:sldId id="1291" r:id="rId16"/>
    <p:sldId id="1289" r:id="rId17"/>
    <p:sldId id="1287" r:id="rId18"/>
    <p:sldId id="1286" r:id="rId19"/>
    <p:sldId id="1285" r:id="rId20"/>
    <p:sldId id="1284" r:id="rId21"/>
    <p:sldId id="1281" r:id="rId22"/>
    <p:sldId id="1277" r:id="rId23"/>
    <p:sldId id="1280" r:id="rId24"/>
    <p:sldId id="1278" r:id="rId25"/>
    <p:sldId id="1275" r:id="rId26"/>
    <p:sldId id="1272" r:id="rId27"/>
    <p:sldId id="1270" r:id="rId28"/>
    <p:sldId id="1269" r:id="rId29"/>
    <p:sldId id="1268" r:id="rId30"/>
    <p:sldId id="1266" r:id="rId31"/>
    <p:sldId id="1265" r:id="rId32"/>
    <p:sldId id="1264" r:id="rId33"/>
    <p:sldId id="1262" r:id="rId34"/>
    <p:sldId id="1261" r:id="rId35"/>
    <p:sldId id="1260" r:id="rId36"/>
    <p:sldId id="1258" r:id="rId37"/>
    <p:sldId id="1256" r:id="rId38"/>
    <p:sldId id="1252" r:id="rId39"/>
    <p:sldId id="1249" r:id="rId40"/>
    <p:sldId id="1254" r:id="rId41"/>
    <p:sldId id="1253" r:id="rId42"/>
    <p:sldId id="1251" r:id="rId43"/>
    <p:sldId id="1250" r:id="rId44"/>
    <p:sldId id="1236" r:id="rId45"/>
    <p:sldId id="1247" r:id="rId46"/>
    <p:sldId id="1248" r:id="rId47"/>
    <p:sldId id="1246" r:id="rId48"/>
    <p:sldId id="1244" r:id="rId49"/>
    <p:sldId id="1245" r:id="rId50"/>
    <p:sldId id="1243" r:id="rId51"/>
    <p:sldId id="1240" r:id="rId52"/>
    <p:sldId id="1239" r:id="rId53"/>
    <p:sldId id="1233" r:id="rId54"/>
    <p:sldId id="1131" r:id="rId55"/>
    <p:sldId id="1237" r:id="rId56"/>
    <p:sldId id="1191" r:id="rId57"/>
    <p:sldId id="1234" r:id="rId58"/>
    <p:sldId id="1235" r:id="rId59"/>
    <p:sldId id="1184" r:id="rId60"/>
    <p:sldId id="1238" r:id="rId61"/>
    <p:sldId id="1273" r:id="rId62"/>
    <p:sldId id="1292" r:id="rId63"/>
    <p:sldId id="1217" r:id="rId64"/>
    <p:sldId id="1190" r:id="rId65"/>
  </p:sldIdLst>
  <p:sldSz cx="12192000" cy="6858000"/>
  <p:notesSz cx="6858000" cy="9144000"/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</p14:sldIdLst>
        </p14:section>
        <p14:section name="市场节奏" id="{D8B0A2C5-1F55-4F56-9B21-CF550DA541C3}">
          <p14:sldIdLst>
            <p14:sldId id="878"/>
            <p14:sldId id="1290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tags" Target="tags/tag21.xml"/><Relationship Id="rId70" Type="http://schemas.openxmlformats.org/officeDocument/2006/relationships/commentAuthors" Target="commentAuthors.xml"/><Relationship Id="rId7" Type="http://schemas.openxmlformats.org/officeDocument/2006/relationships/slide" Target="slides/slide4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handoutMaster" Target="handoutMasters/handoutMaster1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9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53.pn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游资做多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跟随做多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652270"/>
            <a:ext cx="4643120" cy="4260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90" y="1652905"/>
            <a:ext cx="4835525" cy="42595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8390" y="1584325"/>
            <a:ext cx="7474585" cy="43611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725295"/>
            <a:ext cx="5274945" cy="4143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15" y="2900680"/>
            <a:ext cx="4735195" cy="191516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7495" y="1578610"/>
            <a:ext cx="3843020" cy="481012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828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相关概念：蚂蚁概念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相关概念：雄帝科技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协鑫能科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吉大正元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符合模式的个股：辉隆股份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5310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4510" y="1578610"/>
            <a:ext cx="3289935" cy="47155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2027</Words>
  <Application>WPS 演示</Application>
  <PresentationFormat>宽屏</PresentationFormat>
  <Paragraphs>316</Paragraphs>
  <Slides>62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8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1398</cp:revision>
  <dcterms:created xsi:type="dcterms:W3CDTF">2019-06-19T02:08:00Z</dcterms:created>
  <dcterms:modified xsi:type="dcterms:W3CDTF">2025-06-13T00:48:18Z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436C72FC3D484A679732C75FFAA39A30_13</vt:lpwstr>
  </property>
</Properties>
</file>