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868" r:id="rId3"/>
    <p:sldId id="877" r:id="rId5"/>
    <p:sldId id="869" r:id="rId6"/>
    <p:sldId id="1227" r:id="rId7"/>
    <p:sldId id="1586" r:id="rId8"/>
    <p:sldId id="1587" r:id="rId9"/>
    <p:sldId id="1347" r:id="rId10"/>
    <p:sldId id="1581" r:id="rId11"/>
    <p:sldId id="1591" r:id="rId12"/>
    <p:sldId id="1592" r:id="rId13"/>
    <p:sldId id="1590" r:id="rId14"/>
    <p:sldId id="1589" r:id="rId15"/>
    <p:sldId id="1570" r:id="rId16"/>
    <p:sldId id="1588" r:id="rId17"/>
    <p:sldId id="1584" r:id="rId18"/>
    <p:sldId id="1583" r:id="rId19"/>
    <p:sldId id="1575" r:id="rId20"/>
    <p:sldId id="1573" r:id="rId21"/>
    <p:sldId id="1565" r:id="rId22"/>
    <p:sldId id="1547" r:id="rId23"/>
    <p:sldId id="1546" r:id="rId24"/>
    <p:sldId id="1553" r:id="rId25"/>
    <p:sldId id="1554" r:id="rId26"/>
    <p:sldId id="1556" r:id="rId27"/>
    <p:sldId id="1557" r:id="rId28"/>
    <p:sldId id="1558" r:id="rId29"/>
    <p:sldId id="878" r:id="rId30"/>
    <p:sldId id="1514" r:id="rId31"/>
    <p:sldId id="1555" r:id="rId32"/>
    <p:sldId id="1507" r:id="rId33"/>
    <p:sldId id="1426" r:id="rId34"/>
    <p:sldId id="1545" r:id="rId35"/>
    <p:sldId id="1355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86"/>
            <p14:sldId id="1587"/>
            <p14:sldId id="1347"/>
            <p14:sldId id="1581"/>
            <p14:sldId id="1591"/>
            <p14:sldId id="1592"/>
            <p14:sldId id="1590"/>
            <p14:sldId id="1589"/>
            <p14:sldId id="1570"/>
            <p14:sldId id="1588"/>
            <p14:sldId id="1584"/>
            <p14:sldId id="1583"/>
            <p14:sldId id="1575"/>
            <p14:sldId id="1573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28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2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0064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局部走强，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局部加仓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5500" y="1578610"/>
            <a:ext cx="5607685" cy="466534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527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相关个股：宗申动力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昊华科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风华高科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770380"/>
            <a:ext cx="3568065" cy="4478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75" y="1771015"/>
            <a:ext cx="3614420" cy="4477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55" y="2216785"/>
            <a:ext cx="317754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955" y="1871345"/>
            <a:ext cx="3448685" cy="431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10" y="1871345"/>
            <a:ext cx="3466465" cy="431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45" y="3245485"/>
            <a:ext cx="3332480" cy="17183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675" y="1700530"/>
            <a:ext cx="4914900" cy="4420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530"/>
            <a:ext cx="5191760" cy="44208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1673225"/>
            <a:ext cx="3710305" cy="4584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1673225"/>
            <a:ext cx="4079875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1850390"/>
            <a:ext cx="4546600" cy="4224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78610"/>
            <a:ext cx="4187825" cy="47682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大消费</a:t>
            </a:r>
            <a:r>
              <a:rPr dirty="0"/>
              <a:t>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650" y="1578610"/>
            <a:ext cx="7930515" cy="4562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1652905"/>
            <a:ext cx="4661535" cy="4382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70" y="1652905"/>
            <a:ext cx="4782820" cy="43592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095" y="1802130"/>
            <a:ext cx="5081905" cy="4029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345" y="1896110"/>
            <a:ext cx="4873625" cy="3736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9430" y="1679575"/>
            <a:ext cx="5565775" cy="43345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2775" y="1630680"/>
            <a:ext cx="3606165" cy="4710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1630680"/>
            <a:ext cx="3801110" cy="4711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330" y="1696720"/>
            <a:ext cx="7614285" cy="4137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1793240"/>
            <a:ext cx="3594100" cy="42754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40" y="2315845"/>
            <a:ext cx="3269615" cy="3657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70" y="2128520"/>
            <a:ext cx="3470910" cy="3844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070" y="1578610"/>
            <a:ext cx="5640070" cy="473075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527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相关概念：元器件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相关个股：风华高科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利通电子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红星发展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WPS 演示</Application>
  <PresentationFormat>宽屏</PresentationFormat>
  <Paragraphs>265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1649</cp:revision>
  <dcterms:created xsi:type="dcterms:W3CDTF">2019-06-19T02:08:00Z</dcterms:created>
  <dcterms:modified xsi:type="dcterms:W3CDTF">2026-06-15T00:54:28Z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2B132E64D35F4F15AB94FAC53A70C08C_13</vt:lpwstr>
  </property>
</Properties>
</file>