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1568" r:id="rId5"/>
    <p:sldId id="1572" r:id="rId6"/>
    <p:sldId id="1574" r:id="rId7"/>
    <p:sldId id="1562" r:id="rId8"/>
    <p:sldId id="1573" r:id="rId9"/>
    <p:sldId id="1570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68"/>
            <p14:sldId id="1572"/>
            <p14:sldId id="1574"/>
          </p14:sldIdLst>
        </p14:section>
        <p14:section name="一线游资" id="{D8B0A2C5-1F55-4F56-9B21-CF550DA541C3}">
          <p14:sldIdLst>
            <p14:sldId id="1562"/>
            <p14:sldId id="1573"/>
            <p14:sldId id="157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6.png"/><Relationship Id="rId3" Type="http://schemas.openxmlformats.org/officeDocument/2006/relationships/tags" Target="../tags/tag27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北京光华路</a:t>
            </a:r>
            <a:r>
              <a:rPr lang="en-US" altLang="zh-CN" dirty="0"/>
              <a:t> </a:t>
            </a:r>
            <a:r>
              <a:rPr dirty="0"/>
              <a:t>中山东路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060" y="1630680"/>
            <a:ext cx="709676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小鳄鱼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8460" y="1578610"/>
            <a:ext cx="7168515" cy="4582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作手新一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1650365"/>
            <a:ext cx="7236460" cy="4668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3030" y="1682750"/>
            <a:ext cx="7326630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消闲派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6060" y="1578610"/>
            <a:ext cx="7293610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宁波桑田路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315" y="1578610"/>
            <a:ext cx="5640705" cy="4738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>宽屏</PresentationFormat>
  <Paragraphs>46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1447</cp:revision>
  <dcterms:created xsi:type="dcterms:W3CDTF">2019-06-19T02:08:00Z</dcterms:created>
  <dcterms:modified xsi:type="dcterms:W3CDTF">2026-06-16T09:14:38Z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E11B26E6A89D4CA2BFFC183F55140730_13</vt:lpwstr>
  </property>
</Properties>
</file>