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68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1294" r:id="rId10"/>
    <p:sldId id="878" r:id="rId11"/>
    <p:sldId id="1290" r:id="rId12"/>
    <p:sldId id="1298" r:id="rId13"/>
    <p:sldId id="1297" r:id="rId14"/>
    <p:sldId id="1296" r:id="rId15"/>
    <p:sldId id="1295" r:id="rId16"/>
    <p:sldId id="1293" r:id="rId17"/>
    <p:sldId id="1291" r:id="rId18"/>
    <p:sldId id="1289" r:id="rId19"/>
    <p:sldId id="1287" r:id="rId20"/>
    <p:sldId id="1286" r:id="rId21"/>
    <p:sldId id="1285" r:id="rId22"/>
    <p:sldId id="1284" r:id="rId23"/>
    <p:sldId id="1281" r:id="rId24"/>
    <p:sldId id="1277" r:id="rId25"/>
    <p:sldId id="1280" r:id="rId26"/>
    <p:sldId id="1278" r:id="rId27"/>
    <p:sldId id="1275" r:id="rId28"/>
    <p:sldId id="1272" r:id="rId29"/>
    <p:sldId id="1270" r:id="rId30"/>
    <p:sldId id="1269" r:id="rId31"/>
    <p:sldId id="1268" r:id="rId32"/>
    <p:sldId id="1266" r:id="rId33"/>
    <p:sldId id="1265" r:id="rId34"/>
    <p:sldId id="1264" r:id="rId35"/>
    <p:sldId id="1262" r:id="rId36"/>
    <p:sldId id="1261" r:id="rId37"/>
    <p:sldId id="1260" r:id="rId38"/>
    <p:sldId id="1258" r:id="rId39"/>
    <p:sldId id="1256" r:id="rId40"/>
    <p:sldId id="1252" r:id="rId41"/>
    <p:sldId id="1249" r:id="rId42"/>
    <p:sldId id="1254" r:id="rId43"/>
    <p:sldId id="1253" r:id="rId44"/>
    <p:sldId id="1251" r:id="rId45"/>
    <p:sldId id="1250" r:id="rId46"/>
    <p:sldId id="1236" r:id="rId47"/>
    <p:sldId id="1247" r:id="rId48"/>
    <p:sldId id="1248" r:id="rId49"/>
    <p:sldId id="1246" r:id="rId50"/>
    <p:sldId id="1244" r:id="rId51"/>
    <p:sldId id="1245" r:id="rId52"/>
    <p:sldId id="1243" r:id="rId53"/>
    <p:sldId id="1240" r:id="rId54"/>
    <p:sldId id="1239" r:id="rId55"/>
    <p:sldId id="1233" r:id="rId56"/>
    <p:sldId id="1131" r:id="rId57"/>
    <p:sldId id="1237" r:id="rId58"/>
    <p:sldId id="1191" r:id="rId59"/>
    <p:sldId id="1234" r:id="rId60"/>
    <p:sldId id="1235" r:id="rId61"/>
    <p:sldId id="1184" r:id="rId62"/>
    <p:sldId id="1238" r:id="rId63"/>
    <p:sldId id="1273" r:id="rId64"/>
    <p:sldId id="1292" r:id="rId65"/>
    <p:sldId id="1217" r:id="rId66"/>
    <p:sldId id="1190" r:id="rId67"/>
  </p:sldIdLst>
  <p:sldSz cx="12192000" cy="6858000"/>
  <p:notesSz cx="6858000" cy="9144000"/>
  <p:custDataLst>
    <p:tags r:id="rId7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  <p14:sldId id="1294"/>
          </p14:sldIdLst>
        </p14:section>
        <p14:section name="市场节奏" id="{D8B0A2C5-1F55-4F56-9B21-CF550DA541C3}">
          <p14:sldIdLst>
            <p14:sldId id="878"/>
            <p14:sldId id="1290"/>
            <p14:sldId id="1298"/>
            <p14:sldId id="1297"/>
            <p14:sldId id="1296"/>
            <p14:sldId id="1295"/>
            <p14:sldId id="1293"/>
            <p14:sldId id="1291"/>
            <p14:sldId id="1289"/>
            <p14:sldId id="1287"/>
            <p14:sldId id="1286"/>
            <p14:sldId id="1285"/>
            <p14:sldId id="1284"/>
            <p14:sldId id="1281"/>
            <p14:sldId id="1277"/>
            <p14:sldId id="1280"/>
            <p14:sldId id="1278"/>
            <p14:sldId id="1275"/>
            <p14:sldId id="1272"/>
            <p14:sldId id="1270"/>
            <p14:sldId id="1269"/>
            <p14:sldId id="1268"/>
            <p14:sldId id="1266"/>
            <p14:sldId id="1265"/>
            <p14:sldId id="1264"/>
            <p14:sldId id="1262"/>
            <p14:sldId id="1261"/>
            <p14:sldId id="1260"/>
            <p14:sldId id="1258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73"/>
            <p14:sldId id="1292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3" Type="http://schemas.openxmlformats.org/officeDocument/2006/relationships/tags" Target="tags/tag21.xml"/><Relationship Id="rId72" Type="http://schemas.openxmlformats.org/officeDocument/2006/relationships/commentAuthors" Target="commentAuthors.xml"/><Relationship Id="rId71" Type="http://schemas.openxmlformats.org/officeDocument/2006/relationships/tableStyles" Target="tableStyles.xml"/><Relationship Id="rId70" Type="http://schemas.openxmlformats.org/officeDocument/2006/relationships/viewProps" Target="viewProps.xml"/><Relationship Id="rId7" Type="http://schemas.openxmlformats.org/officeDocument/2006/relationships/slide" Target="slides/slide4.xml"/><Relationship Id="rId69" Type="http://schemas.openxmlformats.org/officeDocument/2006/relationships/presProps" Target="presProps.xml"/><Relationship Id="rId68" Type="http://schemas.openxmlformats.org/officeDocument/2006/relationships/handoutMaster" Target="handoutMasters/handoutMaster1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30.png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image" Target="../media/image1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4.png"/><Relationship Id="rId1" Type="http://schemas.openxmlformats.org/officeDocument/2006/relationships/image" Target="../media/image1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6.png"/><Relationship Id="rId1" Type="http://schemas.openxmlformats.org/officeDocument/2006/relationships/image" Target="../media/image1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8.png"/><Relationship Id="rId1" Type="http://schemas.openxmlformats.org/officeDocument/2006/relationships/image" Target="../media/image1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2.png"/><Relationship Id="rId1" Type="http://schemas.openxmlformats.org/officeDocument/2006/relationships/image" Target="../media/image15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5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image" Target="../media/image156.png"/></Relationships>
</file>

<file path=ppt/slides/_rels/slide6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159.png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战争持续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先手吃肉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333500"/>
            <a:ext cx="2697480" cy="49866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45" y="1646555"/>
            <a:ext cx="7329170" cy="4276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470" y="2506980"/>
            <a:ext cx="441833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423035"/>
            <a:ext cx="2594610" cy="5007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45" y="1628775"/>
            <a:ext cx="7685405" cy="4361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420" y="4779010"/>
            <a:ext cx="3946525" cy="14827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400810"/>
            <a:ext cx="2425065" cy="4949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445" y="1642745"/>
            <a:ext cx="7690485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215" y="3776345"/>
            <a:ext cx="5154930" cy="19958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28750"/>
            <a:ext cx="2419350" cy="48983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665" y="1645920"/>
            <a:ext cx="7642225" cy="4335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25" y="4251960"/>
            <a:ext cx="4545965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376045"/>
            <a:ext cx="2456180" cy="4981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91780" cy="4319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605" y="4297680"/>
            <a:ext cx="4364990" cy="15087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413510"/>
            <a:ext cx="2353945" cy="4780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78610"/>
            <a:ext cx="7764780" cy="4344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3402965"/>
            <a:ext cx="597979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" y="1457960"/>
            <a:ext cx="2413635" cy="48717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60" y="1578610"/>
            <a:ext cx="7700645" cy="4343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20" y="3274695"/>
            <a:ext cx="5869305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070" y="1439545"/>
            <a:ext cx="2672715" cy="4930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70" y="1626870"/>
            <a:ext cx="7667625" cy="424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920" y="3345815"/>
            <a:ext cx="5020310" cy="19659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471295"/>
            <a:ext cx="2461895" cy="4803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05" y="1661160"/>
            <a:ext cx="7740650" cy="4324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3429000"/>
            <a:ext cx="6341745" cy="24180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" y="1393190"/>
            <a:ext cx="2352040" cy="4844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0" y="1578610"/>
            <a:ext cx="788416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20" y="2199005"/>
            <a:ext cx="5402580" cy="20821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1428750"/>
            <a:ext cx="2531110" cy="48145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10" y="1795145"/>
            <a:ext cx="7475855" cy="4127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2451735"/>
            <a:ext cx="4756785" cy="19602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79220"/>
            <a:ext cx="2454275" cy="4834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654175"/>
            <a:ext cx="7618730" cy="4192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65" y="2458085"/>
            <a:ext cx="4315460" cy="16535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5.26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403985"/>
            <a:ext cx="2572385" cy="4938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5" y="1656715"/>
            <a:ext cx="6403340" cy="4265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40" y="4076065"/>
            <a:ext cx="5545455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57630"/>
            <a:ext cx="2543175" cy="5041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60" y="1578610"/>
            <a:ext cx="756920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2717165"/>
            <a:ext cx="4777740" cy="152527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10970"/>
            <a:ext cx="2415540" cy="4847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20" y="1578610"/>
            <a:ext cx="790575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355850"/>
            <a:ext cx="4469765" cy="17545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369695"/>
            <a:ext cx="2597785" cy="4984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5" y="1642110"/>
            <a:ext cx="7388860" cy="4239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161030"/>
            <a:ext cx="439166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393190"/>
            <a:ext cx="2390775" cy="4901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5" y="1602740"/>
            <a:ext cx="7611110" cy="4296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2755900"/>
            <a:ext cx="4428490" cy="164846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1370965"/>
            <a:ext cx="249555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831455" cy="434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3869690"/>
            <a:ext cx="5699125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4755515" cy="43256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620" y="1578610"/>
            <a:ext cx="4580255" cy="435991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98905"/>
            <a:ext cx="2513330" cy="4930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1646555"/>
            <a:ext cx="7389495" cy="427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5" y="3836035"/>
            <a:ext cx="4917440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" y="1384935"/>
            <a:ext cx="2431415" cy="4930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578610"/>
            <a:ext cx="6954520" cy="4387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3967480"/>
            <a:ext cx="5232400" cy="195516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341755"/>
            <a:ext cx="2468880" cy="4968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455" y="1578610"/>
            <a:ext cx="759269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90" y="3908425"/>
            <a:ext cx="5463540" cy="195389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1350645"/>
            <a:ext cx="2628900" cy="5015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95" y="1640205"/>
            <a:ext cx="7463155" cy="4221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45" y="4060190"/>
            <a:ext cx="4562475" cy="186245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92555"/>
            <a:ext cx="2527300" cy="4990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650365"/>
            <a:ext cx="7414895" cy="4240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55" y="3582035"/>
            <a:ext cx="591756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1578610"/>
            <a:ext cx="2417445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45" y="1709420"/>
            <a:ext cx="5714365" cy="4181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90" y="4194810"/>
            <a:ext cx="6657975" cy="177355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8340" y="1654810"/>
            <a:ext cx="8041005" cy="421957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" y="1717040"/>
            <a:ext cx="5043170" cy="40957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195" y="2498090"/>
            <a:ext cx="5442585" cy="222123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2605" y="1578610"/>
            <a:ext cx="3526155" cy="487934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5828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相关概念：石油油气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飞亚达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皖通科技：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苏州龙杰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凤凰航运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中远海发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王子新材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宁波远洋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吉华集团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焦作万方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利扬芯片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符合模式的个股：浙江建投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8395" y="45288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5.22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无符合模式的个股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中科信息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5.27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融发核电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联化科技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海利尔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锦鸿集团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雄帝科技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绿能慧充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乐普医疗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中衡设计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4875" y="444246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信达证券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粤传媒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美晨科技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辉隆股份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符合模式的个股：通源石油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中曼石油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5310" y="3114675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8305" y="1650365"/>
            <a:ext cx="3589655" cy="469138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758006" y="569908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相关概念：跨境支付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195" y="1391285"/>
            <a:ext cx="2369820" cy="4811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20" y="1578610"/>
            <a:ext cx="7895590" cy="43446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40" y="3517265"/>
            <a:ext cx="6122670" cy="22225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2077</Words>
  <Application>WPS 演示</Application>
  <PresentationFormat>宽屏</PresentationFormat>
  <Paragraphs>328</Paragraphs>
  <Slides>64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8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1399</cp:revision>
  <dcterms:created xsi:type="dcterms:W3CDTF">2019-06-19T02:08:00Z</dcterms:created>
  <dcterms:modified xsi:type="dcterms:W3CDTF">2025-06-16T00:49:48Z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659FDE6C8A884B189991830C91A9034A_13</vt:lpwstr>
  </property>
</Properties>
</file>