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361" r:id="rId6"/>
    <p:sldId id="878" r:id="rId7"/>
    <p:sldId id="1363" r:id="rId8"/>
    <p:sldId id="1357" r:id="rId9"/>
    <p:sldId id="1359" r:id="rId10"/>
    <p:sldId id="1358" r:id="rId11"/>
    <p:sldId id="1360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61"/>
          </p14:sldIdLst>
        </p14:section>
        <p14:section name="一线游资" id="{D8B0A2C5-1F55-4F56-9B21-CF550DA541C3}">
          <p14:sldIdLst>
            <p14:sldId id="878"/>
            <p14:sldId id="1363"/>
            <p14:sldId id="1357"/>
            <p14:sldId id="1359"/>
            <p14:sldId id="1358"/>
            <p14:sldId id="136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9.png"/><Relationship Id="rId3" Type="http://schemas.openxmlformats.org/officeDocument/2006/relationships/tags" Target="../tags/tag29.xml"/><Relationship Id="rId2" Type="http://schemas.openxmlformats.org/officeDocument/2006/relationships/image" Target="../media/image18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消闲派</a:t>
            </a:r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43375" y="57816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招商南油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1668145"/>
            <a:ext cx="5584190" cy="4074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440805" y="57429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融发核电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691005"/>
            <a:ext cx="5120005" cy="3940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85" y="1691005"/>
            <a:ext cx="4836795" cy="393954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1683385" y="57435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红太阳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26230" y="5953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珠江钢琴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85" y="1578610"/>
            <a:ext cx="5863590" cy="4399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5867400" y="5833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拉卡拉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1698625"/>
            <a:ext cx="4885055" cy="4135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40" y="1698625"/>
            <a:ext cx="5123180" cy="407098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1327785" y="5833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元隆雅图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414770" y="5769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赢合科技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929005" y="5769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华阳新材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05" y="1656080"/>
            <a:ext cx="5032375" cy="3962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80" y="1656080"/>
            <a:ext cx="4956175" cy="3963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00780" y="59156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创识科技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45" y="1677670"/>
            <a:ext cx="5184140" cy="41389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1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2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3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4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5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演示</Application>
  <PresentationFormat>宽屏</PresentationFormat>
  <Paragraphs>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1362</cp:revision>
  <dcterms:created xsi:type="dcterms:W3CDTF">2019-06-19T02:08:00Z</dcterms:created>
  <dcterms:modified xsi:type="dcterms:W3CDTF">2025-06-17T08:54:18Z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A7BBF2336B9D439F80922335722F9525_13</vt:lpwstr>
  </property>
</Properties>
</file>