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71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1294" r:id="rId10"/>
    <p:sldId id="1299" r:id="rId11"/>
    <p:sldId id="878" r:id="rId12"/>
    <p:sldId id="1290" r:id="rId13"/>
    <p:sldId id="1301" r:id="rId14"/>
    <p:sldId id="1300" r:id="rId15"/>
    <p:sldId id="1298" r:id="rId16"/>
    <p:sldId id="1297" r:id="rId17"/>
    <p:sldId id="1296" r:id="rId18"/>
    <p:sldId id="1295" r:id="rId19"/>
    <p:sldId id="1293" r:id="rId20"/>
    <p:sldId id="1291" r:id="rId21"/>
    <p:sldId id="1289" r:id="rId22"/>
    <p:sldId id="1287" r:id="rId23"/>
    <p:sldId id="1286" r:id="rId24"/>
    <p:sldId id="1285" r:id="rId25"/>
    <p:sldId id="1284" r:id="rId26"/>
    <p:sldId id="1281" r:id="rId27"/>
    <p:sldId id="1277" r:id="rId28"/>
    <p:sldId id="1280" r:id="rId29"/>
    <p:sldId id="1278" r:id="rId30"/>
    <p:sldId id="1275" r:id="rId31"/>
    <p:sldId id="1272" r:id="rId32"/>
    <p:sldId id="1270" r:id="rId33"/>
    <p:sldId id="1269" r:id="rId34"/>
    <p:sldId id="1268" r:id="rId35"/>
    <p:sldId id="1266" r:id="rId36"/>
    <p:sldId id="1265" r:id="rId37"/>
    <p:sldId id="1264" r:id="rId38"/>
    <p:sldId id="1262" r:id="rId39"/>
    <p:sldId id="1261" r:id="rId40"/>
    <p:sldId id="1260" r:id="rId41"/>
    <p:sldId id="1258" r:id="rId42"/>
    <p:sldId id="1256" r:id="rId43"/>
    <p:sldId id="1252" r:id="rId44"/>
    <p:sldId id="1249" r:id="rId45"/>
    <p:sldId id="1254" r:id="rId46"/>
    <p:sldId id="1253" r:id="rId47"/>
    <p:sldId id="1251" r:id="rId48"/>
    <p:sldId id="1250" r:id="rId49"/>
    <p:sldId id="1236" r:id="rId50"/>
    <p:sldId id="1247" r:id="rId51"/>
    <p:sldId id="1248" r:id="rId52"/>
    <p:sldId id="1246" r:id="rId53"/>
    <p:sldId id="1244" r:id="rId54"/>
    <p:sldId id="1245" r:id="rId55"/>
    <p:sldId id="1243" r:id="rId56"/>
    <p:sldId id="1240" r:id="rId57"/>
    <p:sldId id="1239" r:id="rId58"/>
    <p:sldId id="1233" r:id="rId59"/>
    <p:sldId id="1131" r:id="rId60"/>
    <p:sldId id="1237" r:id="rId61"/>
    <p:sldId id="1191" r:id="rId62"/>
    <p:sldId id="1234" r:id="rId63"/>
    <p:sldId id="1235" r:id="rId64"/>
    <p:sldId id="1184" r:id="rId65"/>
    <p:sldId id="1238" r:id="rId66"/>
    <p:sldId id="1273" r:id="rId67"/>
    <p:sldId id="1292" r:id="rId68"/>
    <p:sldId id="1217" r:id="rId69"/>
    <p:sldId id="1190" r:id="rId70"/>
  </p:sldIdLst>
  <p:sldSz cx="12192000" cy="6858000"/>
  <p:notesSz cx="6858000" cy="9144000"/>
  <p:custDataLst>
    <p:tags r:id="rId7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  <p14:sldId id="1294"/>
            <p14:sldId id="1299"/>
          </p14:sldIdLst>
        </p14:section>
        <p14:section name="市场节奏" id="{D8B0A2C5-1F55-4F56-9B21-CF550DA541C3}">
          <p14:sldIdLst>
            <p14:sldId id="878"/>
            <p14:sldId id="1290"/>
            <p14:sldId id="1301"/>
            <p14:sldId id="1300"/>
            <p14:sldId id="1298"/>
            <p14:sldId id="1297"/>
            <p14:sldId id="1296"/>
            <p14:sldId id="1295"/>
            <p14:sldId id="1293"/>
            <p14:sldId id="1291"/>
            <p14:sldId id="1289"/>
            <p14:sldId id="1287"/>
            <p14:sldId id="1286"/>
            <p14:sldId id="1285"/>
            <p14:sldId id="1284"/>
            <p14:sldId id="1281"/>
            <p14:sldId id="1277"/>
            <p14:sldId id="1280"/>
            <p14:sldId id="1278"/>
            <p14:sldId id="1275"/>
            <p14:sldId id="1272"/>
            <p14:sldId id="1270"/>
            <p14:sldId id="1269"/>
            <p14:sldId id="1268"/>
            <p14:sldId id="1266"/>
            <p14:sldId id="1265"/>
            <p14:sldId id="1264"/>
            <p14:sldId id="1262"/>
            <p14:sldId id="1261"/>
            <p14:sldId id="1260"/>
            <p14:sldId id="1258"/>
            <p14:sldId id="1256"/>
            <p14:sldId id="1252"/>
            <p14:sldId id="1249"/>
            <p14:sldId id="1254"/>
            <p14:sldId id="1253"/>
            <p14:sldId id="1251"/>
            <p14:sldId id="1250"/>
            <p14:sldId id="1236"/>
            <p14:sldId id="1247"/>
            <p14:sldId id="1248"/>
            <p14:sldId id="1246"/>
            <p14:sldId id="1244"/>
            <p14:sldId id="1245"/>
            <p14:sldId id="1243"/>
            <p14:sldId id="1240"/>
            <p14:sldId id="1239"/>
            <p14:sldId id="1233"/>
            <p14:sldId id="1131"/>
            <p14:sldId id="1237"/>
            <p14:sldId id="1191"/>
            <p14:sldId id="1234"/>
            <p14:sldId id="1235"/>
            <p14:sldId id="1184"/>
            <p14:sldId id="1238"/>
            <p14:sldId id="1273"/>
            <p14:sldId id="1292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6" Type="http://schemas.openxmlformats.org/officeDocument/2006/relationships/tags" Target="tags/tag21.xml"/><Relationship Id="rId75" Type="http://schemas.openxmlformats.org/officeDocument/2006/relationships/commentAuthors" Target="commentAuthors.xml"/><Relationship Id="rId74" Type="http://schemas.openxmlformats.org/officeDocument/2006/relationships/tableStyles" Target="tableStyles.xml"/><Relationship Id="rId73" Type="http://schemas.openxmlformats.org/officeDocument/2006/relationships/viewProps" Target="viewProps.xml"/><Relationship Id="rId72" Type="http://schemas.openxmlformats.org/officeDocument/2006/relationships/presProps" Target="presProps.xml"/><Relationship Id="rId71" Type="http://schemas.openxmlformats.org/officeDocument/2006/relationships/handoutMaster" Target="handoutMasters/handoutMaster1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image" Target="../media/image128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37.png"/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image" Target="../media/image134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image" Target="../media/image141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image" Target="../media/image144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image" Target="../media/image1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1.png"/><Relationship Id="rId1" Type="http://schemas.openxmlformats.org/officeDocument/2006/relationships/image" Target="../media/image1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3.png"/><Relationship Id="rId1" Type="http://schemas.openxmlformats.org/officeDocument/2006/relationships/image" Target="../media/image1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5.png"/><Relationship Id="rId1" Type="http://schemas.openxmlformats.org/officeDocument/2006/relationships/image" Target="../media/image1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7.png"/><Relationship Id="rId1" Type="http://schemas.openxmlformats.org/officeDocument/2006/relationships/image" Target="../media/image1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9.png"/><Relationship Id="rId1" Type="http://schemas.openxmlformats.org/officeDocument/2006/relationships/image" Target="../media/image1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2.png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image" Target="../media/image163.png"/></Relationships>
</file>

<file path=ppt/slides/_rels/slide6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166.png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大佬重仓出手，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顺势而为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442085"/>
            <a:ext cx="2439670" cy="4902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010" y="1578610"/>
            <a:ext cx="778954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280" y="3429000"/>
            <a:ext cx="4192270" cy="15665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865" y="1352550"/>
            <a:ext cx="2490470" cy="49377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015" y="1578610"/>
            <a:ext cx="7889240" cy="4329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330" y="3729355"/>
            <a:ext cx="4933950" cy="17322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195" y="1391285"/>
            <a:ext cx="2369820" cy="4811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220" y="1578610"/>
            <a:ext cx="7895590" cy="43446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140" y="3517265"/>
            <a:ext cx="6122670" cy="2222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333500"/>
            <a:ext cx="2697480" cy="49866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145" y="1646555"/>
            <a:ext cx="7329170" cy="4276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470" y="2506980"/>
            <a:ext cx="4418330" cy="16116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1423035"/>
            <a:ext cx="2594610" cy="5007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45" y="1628775"/>
            <a:ext cx="7685405" cy="4361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420" y="4779010"/>
            <a:ext cx="3946525" cy="14827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400810"/>
            <a:ext cx="2425065" cy="4949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445" y="1642745"/>
            <a:ext cx="7690485" cy="4237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215" y="3776345"/>
            <a:ext cx="5154930" cy="19958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28750"/>
            <a:ext cx="2419350" cy="48983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665" y="1645920"/>
            <a:ext cx="7642225" cy="4335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925" y="4251960"/>
            <a:ext cx="4545965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" y="1376045"/>
            <a:ext cx="2456180" cy="49815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1578610"/>
            <a:ext cx="7891780" cy="4319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605" y="4297680"/>
            <a:ext cx="4364990" cy="15087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413510"/>
            <a:ext cx="2353945" cy="47802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578610"/>
            <a:ext cx="7764780" cy="43446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3402965"/>
            <a:ext cx="5979795" cy="17252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380" y="1457960"/>
            <a:ext cx="2413635" cy="48717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460" y="1578610"/>
            <a:ext cx="7700645" cy="4343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120" y="3274695"/>
            <a:ext cx="5869305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070" y="1439545"/>
            <a:ext cx="2672715" cy="4930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670" y="1626870"/>
            <a:ext cx="7667625" cy="4247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920" y="3345815"/>
            <a:ext cx="5020310" cy="19659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1471295"/>
            <a:ext cx="2461895" cy="4803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05" y="1661160"/>
            <a:ext cx="7740650" cy="4324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0" y="3429000"/>
            <a:ext cx="6341745" cy="24180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030" y="1393190"/>
            <a:ext cx="2352040" cy="48444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70" y="1578610"/>
            <a:ext cx="788416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820" y="2199005"/>
            <a:ext cx="5402580" cy="208216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1428750"/>
            <a:ext cx="2531110" cy="48145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10" y="1795145"/>
            <a:ext cx="7475855" cy="4127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80" y="2451735"/>
            <a:ext cx="4756785" cy="196024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379220"/>
            <a:ext cx="2454275" cy="4834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180" y="1654175"/>
            <a:ext cx="7618730" cy="4192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665" y="2458085"/>
            <a:ext cx="4315460" cy="165354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5.26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403985"/>
            <a:ext cx="2572385" cy="4938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45" y="1656715"/>
            <a:ext cx="6403340" cy="4265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40" y="4076065"/>
            <a:ext cx="5545455" cy="17399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57630"/>
            <a:ext cx="2543175" cy="5041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60" y="1578610"/>
            <a:ext cx="756920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65" y="2717165"/>
            <a:ext cx="4777740" cy="152527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10970"/>
            <a:ext cx="2415540" cy="4847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620" y="1578610"/>
            <a:ext cx="790575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2355850"/>
            <a:ext cx="4469765" cy="17545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875" y="1578610"/>
            <a:ext cx="4779010" cy="43256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855" y="1578610"/>
            <a:ext cx="4628515" cy="43262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369695"/>
            <a:ext cx="2597785" cy="49841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85" y="1642110"/>
            <a:ext cx="7388860" cy="4239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161030"/>
            <a:ext cx="4391660" cy="1587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0" y="1393190"/>
            <a:ext cx="2390775" cy="4901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75" y="1602740"/>
            <a:ext cx="7611110" cy="42964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60" y="2755900"/>
            <a:ext cx="4428490" cy="164846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885" y="1370965"/>
            <a:ext cx="249555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831455" cy="4343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0" y="3869690"/>
            <a:ext cx="5699125" cy="1955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10" y="1398905"/>
            <a:ext cx="2513330" cy="49301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10" y="1646555"/>
            <a:ext cx="7389495" cy="427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85" y="3836035"/>
            <a:ext cx="4917440" cy="183896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870" y="1384935"/>
            <a:ext cx="2431415" cy="4930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40" y="1578610"/>
            <a:ext cx="6954520" cy="4387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3967480"/>
            <a:ext cx="5232400" cy="195516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785" y="1341755"/>
            <a:ext cx="2468880" cy="4968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455" y="1578610"/>
            <a:ext cx="759269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90" y="3908425"/>
            <a:ext cx="5463540" cy="195389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4255" y="1350645"/>
            <a:ext cx="2628900" cy="5015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595" y="1640205"/>
            <a:ext cx="7463155" cy="42214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45" y="4060190"/>
            <a:ext cx="4562475" cy="186245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1392555"/>
            <a:ext cx="2527300" cy="4990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650365"/>
            <a:ext cx="7414895" cy="42405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55" y="3582035"/>
            <a:ext cx="5917565" cy="221932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275" y="1578610"/>
            <a:ext cx="2417445" cy="4799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845" y="1709420"/>
            <a:ext cx="5714365" cy="4181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290" y="4194810"/>
            <a:ext cx="6657975" cy="177355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2915" y="1603375"/>
            <a:ext cx="5429885" cy="428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905" y="3865245"/>
            <a:ext cx="4923790" cy="2000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918210"/>
            <a:ext cx="2741930" cy="55010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2690" y="1578610"/>
            <a:ext cx="7518400" cy="422846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918210"/>
            <a:ext cx="3176270" cy="5433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62430"/>
            <a:ext cx="5109845" cy="4250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05" y="4095115"/>
            <a:ext cx="5347970" cy="172974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465" y="1755140"/>
            <a:ext cx="5319395" cy="3823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0" y="1578610"/>
            <a:ext cx="2212340" cy="457263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495425"/>
            <a:ext cx="2296795" cy="4881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005" y="1607185"/>
            <a:ext cx="7008495" cy="428371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1578610"/>
            <a:ext cx="2259330" cy="4653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20" y="1687830"/>
            <a:ext cx="5607050" cy="409321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1438275"/>
            <a:ext cx="2301240" cy="4880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28470"/>
            <a:ext cx="5534660" cy="4012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85" y="3429000"/>
            <a:ext cx="5382260" cy="201549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710" y="1578610"/>
            <a:ext cx="2237740" cy="4655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668145"/>
            <a:ext cx="5360670" cy="4223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2733040"/>
            <a:ext cx="5340350" cy="234759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578610"/>
            <a:ext cx="2301240" cy="4798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570" y="1634490"/>
            <a:ext cx="7614285" cy="4256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5" y="3905885"/>
            <a:ext cx="4620895" cy="184721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845" y="1374140"/>
            <a:ext cx="2444750" cy="4935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45920"/>
            <a:ext cx="5756275" cy="4177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80" y="4178300"/>
            <a:ext cx="4574540" cy="179959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2449195" cy="4658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624965"/>
            <a:ext cx="7353935" cy="4220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3942715"/>
            <a:ext cx="47339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578610"/>
            <a:ext cx="2316480" cy="4793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7827010" cy="4234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564255"/>
            <a:ext cx="4524375" cy="20732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640" y="1726565"/>
            <a:ext cx="5138420" cy="40767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735" y="2570480"/>
            <a:ext cx="4953635" cy="257302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365250"/>
            <a:ext cx="2530475" cy="4920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90" y="1913255"/>
            <a:ext cx="4404360" cy="382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40" y="1913255"/>
            <a:ext cx="446024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70" y="3686175"/>
            <a:ext cx="426910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502410"/>
            <a:ext cx="2607945" cy="483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1578610"/>
            <a:ext cx="7779385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733675"/>
            <a:ext cx="5055870" cy="177863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2295525" cy="4765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53540"/>
            <a:ext cx="6714490" cy="4162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10" y="3429000"/>
            <a:ext cx="353568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578610"/>
            <a:ext cx="2514600" cy="431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819910"/>
            <a:ext cx="3863975" cy="4070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5" y="1819910"/>
            <a:ext cx="3827145" cy="407098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7781925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578610"/>
            <a:ext cx="2728595" cy="4575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0" y="2708275"/>
            <a:ext cx="4318635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9800" y="1737995"/>
            <a:ext cx="4880610" cy="402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636395"/>
            <a:ext cx="4204335" cy="417703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665605"/>
            <a:ext cx="2957195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70" y="1685290"/>
            <a:ext cx="4431030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724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820" y="1578610"/>
            <a:ext cx="2316480" cy="4562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578610"/>
            <a:ext cx="589343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320616" y="594038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15" y="1673225"/>
            <a:ext cx="3084830" cy="4613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01495"/>
            <a:ext cx="6021705" cy="397383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竞价涨停战法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1979930"/>
            <a:ext cx="3934460" cy="362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95" y="1911985"/>
            <a:ext cx="650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0835" y="1578610"/>
            <a:ext cx="3875405" cy="467233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05915"/>
            <a:ext cx="778256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637665"/>
            <a:ext cx="766762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成飞集成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飞亚达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皖通科技：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苏州龙杰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凤凰航运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中远海发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王子新材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宁波远洋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吉华集团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焦作万方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利扬芯片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符合模式的个股：浙江建投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8395" y="45288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5.22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无符合模式的个股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中科信息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5.27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融发核电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联化科技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海利尔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锦鸿集团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雄帝科技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绿能慧充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乐普医疗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万邦德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中衡设计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4875" y="444246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信达证券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粤传媒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美晨科技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辉隆股份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通源石油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中曼石油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符合模式的个股：宏辉果蔬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东山精密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8985" y="3114675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21735" y="1578610"/>
            <a:ext cx="4748530" cy="477583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758006" y="569908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相关概念：离境退税概念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40455" y="1637665"/>
            <a:ext cx="4911090" cy="445389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758006" y="554731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相关概念：创新药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相关个股：联化科技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千红制药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昂利康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2166</Words>
  <Application>WPS 演示</Application>
  <PresentationFormat>宽屏</PresentationFormat>
  <Paragraphs>341</Paragraphs>
  <Slides>67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67</vt:i4>
      </vt:variant>
    </vt:vector>
  </HeadingPairs>
  <TitlesOfParts>
    <vt:vector size="89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1400</cp:revision>
  <dcterms:created xsi:type="dcterms:W3CDTF">2019-06-19T02:08:00Z</dcterms:created>
  <dcterms:modified xsi:type="dcterms:W3CDTF">2025-06-17T00:53:13Z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FE24A9FD12E44707B44FF039B29CBE2F_13</vt:lpwstr>
  </property>
</Properties>
</file>