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76" r:id="rId5"/>
    <p:sldId id="1562" r:id="rId6"/>
    <p:sldId id="1573" r:id="rId7"/>
    <p:sldId id="1570" r:id="rId8"/>
    <p:sldId id="1575" r:id="rId9"/>
    <p:sldId id="1577" r:id="rId10"/>
    <p:sldId id="1578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76"/>
          </p14:sldIdLst>
        </p14:section>
        <p14:section name="一线游资" id="{D8B0A2C5-1F55-4F56-9B21-CF550DA541C3}">
          <p14:sldIdLst>
            <p14:sldId id="1562"/>
            <p14:sldId id="1573"/>
            <p14:sldId id="1570"/>
            <p14:sldId id="1575"/>
            <p14:sldId id="1577"/>
            <p14:sldId id="1578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著名刺客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0" y="1630680"/>
            <a:ext cx="6946265" cy="4612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2815" y="1652905"/>
            <a:ext cx="8067040" cy="4613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佛山系</a:t>
            </a:r>
            <a:r>
              <a:rPr lang="en-US" altLang="zh-CN" dirty="0"/>
              <a:t>  </a:t>
            </a:r>
            <a:r>
              <a:rPr dirty="0"/>
              <a:t>天娱数科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7575" y="1578610"/>
            <a:ext cx="8148955" cy="4690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消闲派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578610"/>
            <a:ext cx="8132445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Bike770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5675" y="1578610"/>
            <a:ext cx="7879080" cy="4585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屠文斌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9045" y="1652905"/>
            <a:ext cx="7526655" cy="4579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中山东路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630680"/>
            <a:ext cx="8041640" cy="4589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1448</cp:revision>
  <dcterms:created xsi:type="dcterms:W3CDTF">2019-06-19T02:08:00Z</dcterms:created>
  <dcterms:modified xsi:type="dcterms:W3CDTF">2026-06-18T09:15:14Z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D72120FD03E4448F9C753230FC0DC012_13</vt:lpwstr>
  </property>
</Properties>
</file>