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868" r:id="rId3"/>
    <p:sldId id="877" r:id="rId5"/>
    <p:sldId id="869" r:id="rId6"/>
    <p:sldId id="1227" r:id="rId7"/>
    <p:sldId id="1559" r:id="rId8"/>
    <p:sldId id="1560" r:id="rId9"/>
    <p:sldId id="1347" r:id="rId10"/>
    <p:sldId id="1550" r:id="rId11"/>
    <p:sldId id="1561" r:id="rId12"/>
    <p:sldId id="1562" r:id="rId13"/>
    <p:sldId id="1541" r:id="rId14"/>
    <p:sldId id="1547" r:id="rId15"/>
    <p:sldId id="1546" r:id="rId16"/>
    <p:sldId id="1553" r:id="rId17"/>
    <p:sldId id="1554" r:id="rId18"/>
    <p:sldId id="1556" r:id="rId19"/>
    <p:sldId id="1557" r:id="rId20"/>
    <p:sldId id="1558" r:id="rId21"/>
    <p:sldId id="878" r:id="rId22"/>
    <p:sldId id="1514" r:id="rId23"/>
    <p:sldId id="1555" r:id="rId24"/>
    <p:sldId id="1507" r:id="rId25"/>
    <p:sldId id="1426" r:id="rId26"/>
    <p:sldId id="1545" r:id="rId27"/>
    <p:sldId id="1355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60"/>
            <p14:sldId id="1347"/>
            <p14:sldId id="1550"/>
            <p14:sldId id="1561"/>
            <p14:sldId id="1562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2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1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45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持股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or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持币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过节？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2885" y="1578610"/>
            <a:ext cx="6777990" cy="45986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云计算概念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4130" y="1690370"/>
            <a:ext cx="7064375" cy="44532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1578610"/>
            <a:ext cx="4900930" cy="4415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70" y="1578610"/>
            <a:ext cx="4688840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702435"/>
            <a:ext cx="5165090" cy="4124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940" y="1702435"/>
            <a:ext cx="4846320" cy="43694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7740" y="1696085"/>
            <a:ext cx="5175885" cy="42424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5470" y="1578610"/>
            <a:ext cx="3702050" cy="48107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85" y="1578610"/>
            <a:ext cx="3891915" cy="47263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8710" y="1814195"/>
            <a:ext cx="7263765" cy="38119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7" name="文本占位符 5"/>
          <p:cNvSpPr/>
          <p:nvPr/>
        </p:nvSpPr>
        <p:spPr>
          <a:xfrm>
            <a:off x="1873576" y="564383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相关概念：芯片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相关个股：京东方</a:t>
            </a:r>
            <a:r>
              <a:rPr lang="en-US" altLang="zh-CN" b="1">
                <a:solidFill>
                  <a:srgbClr val="FF0000"/>
                </a:solidFill>
              </a:rPr>
              <a:t>A  </a:t>
            </a:r>
            <a:r>
              <a:rPr b="1">
                <a:solidFill>
                  <a:srgbClr val="FF0000"/>
                </a:solidFill>
              </a:rPr>
              <a:t>光华科技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旭光电子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5225" y="1640840"/>
            <a:ext cx="4607560" cy="4003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825" y="1691640"/>
            <a:ext cx="3585845" cy="44856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365" y="2026285"/>
            <a:ext cx="4718050" cy="39541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870</Words>
  <Application>WPS 演示</Application>
  <PresentationFormat>宽屏</PresentationFormat>
  <Paragraphs>240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1623</cp:revision>
  <dcterms:created xsi:type="dcterms:W3CDTF">2019-06-19T02:08:00Z</dcterms:created>
  <dcterms:modified xsi:type="dcterms:W3CDTF">2026-06-18T00:58:19Z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315C281BDF8D4A09B25FC98170E45869_13</vt:lpwstr>
  </property>
</Properties>
</file>