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1361" r:id="rId6"/>
    <p:sldId id="878" r:id="rId7"/>
    <p:sldId id="1363" r:id="rId8"/>
    <p:sldId id="1364" r:id="rId9"/>
    <p:sldId id="1357" r:id="rId10"/>
    <p:sldId id="1359" r:id="rId11"/>
    <p:sldId id="1358" r:id="rId12"/>
    <p:sldId id="1360" r:id="rId13"/>
    <p:sldId id="1365" r:id="rId14"/>
    <p:sldId id="1331" r:id="rId15"/>
    <p:sldId id="133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61"/>
          </p14:sldIdLst>
        </p14:section>
        <p14:section name="一线游资" id="{D8B0A2C5-1F55-4F56-9B21-CF550DA541C3}">
          <p14:sldIdLst>
            <p14:sldId id="878"/>
            <p14:sldId id="1363"/>
            <p14:sldId id="1364"/>
            <p14:sldId id="1357"/>
            <p14:sldId id="1359"/>
            <p14:sldId id="1358"/>
            <p14:sldId id="1360"/>
            <p14:sldId id="1365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6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6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Relationship Id="rId3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20.png"/><Relationship Id="rId3" Type="http://schemas.openxmlformats.org/officeDocument/2006/relationships/tags" Target="../tags/tag30.xml"/><Relationship Id="rId2" Type="http://schemas.openxmlformats.org/officeDocument/2006/relationships/image" Target="../media/image19.png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809750"/>
            <a:ext cx="4904105" cy="372491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1002665" y="57658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科恒股份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905" y="1793875"/>
            <a:ext cx="5114925" cy="3740785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6151880" y="57670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慈文传媒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天童南路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0175" y="1578610"/>
            <a:ext cx="6456680" cy="425577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3687445" y="58343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长城军工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143375" y="59747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创新医疗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5" y="1578610"/>
            <a:ext cx="6644005" cy="4396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6440805" y="57429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盛新锂能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1431290" y="57435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海科新源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5" y="1733550"/>
            <a:ext cx="5106035" cy="3942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40" y="1733550"/>
            <a:ext cx="5120640" cy="3942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998595" y="58204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诺德股份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975" y="1578610"/>
            <a:ext cx="6343650" cy="4299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佛山系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126230" y="59537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珠江钢琴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565" y="1600200"/>
            <a:ext cx="6245225" cy="4353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726180" y="58337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通源石油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80" y="1640840"/>
            <a:ext cx="5902325" cy="41313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860" y="1578610"/>
            <a:ext cx="6558915" cy="441325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3726180" y="59918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安妮股份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18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19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21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2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3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4.xml><?xml version="1.0" encoding="utf-8"?>
<p:tagLst xmlns:p="http://schemas.openxmlformats.org/presentationml/2006/main">
  <p:tag name="KSO_WM_DIAGRAM_VIRTUALLY_FRAME" val="{&quot;height&quot;:379.25,&quot;left&quot;:65.55,&quot;top&quot;:124.3,&quot;width&quot;:815.25}"/>
</p:tagLst>
</file>

<file path=ppt/tags/tag25.xml><?xml version="1.0" encoding="utf-8"?>
<p:tagLst xmlns:p="http://schemas.openxmlformats.org/presentationml/2006/main">
  <p:tag name="KSO_WM_DIAGRAM_VIRTUALLY_FRAME" val="{&quot;height&quot;:379.25,&quot;left&quot;:65.55,&quot;top&quot;:124.3,&quot;width&quot;:815.25}"/>
</p:tagLst>
</file>

<file path=ppt/tags/tag26.xml><?xml version="1.0" encoding="utf-8"?>
<p:tagLst xmlns:p="http://schemas.openxmlformats.org/presentationml/2006/main">
  <p:tag name="KSO_WM_DIAGRAM_VIRTUALLY_FRAME" val="{&quot;height&quot;:379.25,&quot;left&quot;:65.55,&quot;top&quot;:124.3,&quot;width&quot;:815.25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WPS 演示</Application>
  <PresentationFormat>宽屏</PresentationFormat>
  <Paragraphs>68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1363</cp:revision>
  <dcterms:created xsi:type="dcterms:W3CDTF">2019-06-19T02:08:00Z</dcterms:created>
  <dcterms:modified xsi:type="dcterms:W3CDTF">2025-06-19T08:58:16Z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026A57B37C9C4233B4FA33BCC1F43BD5_13</vt:lpwstr>
  </property>
</Properties>
</file>