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70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1294" r:id="rId10"/>
    <p:sldId id="878" r:id="rId11"/>
    <p:sldId id="1290" r:id="rId12"/>
    <p:sldId id="1301" r:id="rId13"/>
    <p:sldId id="1300" r:id="rId14"/>
    <p:sldId id="1298" r:id="rId15"/>
    <p:sldId id="1297" r:id="rId16"/>
    <p:sldId id="1296" r:id="rId17"/>
    <p:sldId id="1295" r:id="rId18"/>
    <p:sldId id="1293" r:id="rId19"/>
    <p:sldId id="1291" r:id="rId20"/>
    <p:sldId id="1289" r:id="rId21"/>
    <p:sldId id="1287" r:id="rId22"/>
    <p:sldId id="1286" r:id="rId23"/>
    <p:sldId id="1285" r:id="rId24"/>
    <p:sldId id="1284" r:id="rId25"/>
    <p:sldId id="1281" r:id="rId26"/>
    <p:sldId id="1277" r:id="rId27"/>
    <p:sldId id="1280" r:id="rId28"/>
    <p:sldId id="1278" r:id="rId29"/>
    <p:sldId id="1275" r:id="rId30"/>
    <p:sldId id="1272" r:id="rId31"/>
    <p:sldId id="1270" r:id="rId32"/>
    <p:sldId id="1269" r:id="rId33"/>
    <p:sldId id="1268" r:id="rId34"/>
    <p:sldId id="1266" r:id="rId35"/>
    <p:sldId id="1265" r:id="rId36"/>
    <p:sldId id="1264" r:id="rId37"/>
    <p:sldId id="1262" r:id="rId38"/>
    <p:sldId id="1261" r:id="rId39"/>
    <p:sldId id="1260" r:id="rId40"/>
    <p:sldId id="1258" r:id="rId41"/>
    <p:sldId id="1256" r:id="rId42"/>
    <p:sldId id="1252" r:id="rId43"/>
    <p:sldId id="1249" r:id="rId44"/>
    <p:sldId id="1254" r:id="rId45"/>
    <p:sldId id="1253" r:id="rId46"/>
    <p:sldId id="1251" r:id="rId47"/>
    <p:sldId id="1250" r:id="rId48"/>
    <p:sldId id="1236" r:id="rId49"/>
    <p:sldId id="1247" r:id="rId50"/>
    <p:sldId id="1248" r:id="rId51"/>
    <p:sldId id="1246" r:id="rId52"/>
    <p:sldId id="1244" r:id="rId53"/>
    <p:sldId id="1245" r:id="rId54"/>
    <p:sldId id="1243" r:id="rId55"/>
    <p:sldId id="1240" r:id="rId56"/>
    <p:sldId id="1239" r:id="rId57"/>
    <p:sldId id="1233" r:id="rId58"/>
    <p:sldId id="1131" r:id="rId59"/>
    <p:sldId id="1237" r:id="rId60"/>
    <p:sldId id="1191" r:id="rId61"/>
    <p:sldId id="1234" r:id="rId62"/>
    <p:sldId id="1235" r:id="rId63"/>
    <p:sldId id="1184" r:id="rId64"/>
    <p:sldId id="1238" r:id="rId65"/>
    <p:sldId id="1273" r:id="rId66"/>
    <p:sldId id="1292" r:id="rId67"/>
    <p:sldId id="1217" r:id="rId68"/>
    <p:sldId id="1190" r:id="rId69"/>
  </p:sldIdLst>
  <p:sldSz cx="12192000" cy="6858000"/>
  <p:notesSz cx="6858000" cy="9144000"/>
  <p:custDataLst>
    <p:tags r:id="rId7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  <p14:sldId id="1294"/>
          </p14:sldIdLst>
        </p14:section>
        <p14:section name="市场节奏" id="{D8B0A2C5-1F55-4F56-9B21-CF550DA541C3}">
          <p14:sldIdLst>
            <p14:sldId id="878"/>
            <p14:sldId id="1290"/>
            <p14:sldId id="1301"/>
            <p14:sldId id="1300"/>
            <p14:sldId id="1298"/>
            <p14:sldId id="1297"/>
            <p14:sldId id="1296"/>
            <p14:sldId id="1295"/>
            <p14:sldId id="1293"/>
            <p14:sldId id="1291"/>
            <p14:sldId id="1289"/>
            <p14:sldId id="1287"/>
            <p14:sldId id="1286"/>
            <p14:sldId id="1285"/>
            <p14:sldId id="1284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92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5" Type="http://schemas.openxmlformats.org/officeDocument/2006/relationships/tags" Target="tags/tag21.xml"/><Relationship Id="rId74" Type="http://schemas.openxmlformats.org/officeDocument/2006/relationships/commentAuthors" Target="commentAuthors.xml"/><Relationship Id="rId73" Type="http://schemas.openxmlformats.org/officeDocument/2006/relationships/tableStyles" Target="tableStyles.xml"/><Relationship Id="rId72" Type="http://schemas.openxmlformats.org/officeDocument/2006/relationships/viewProps" Target="viewProps.xml"/><Relationship Id="rId71" Type="http://schemas.openxmlformats.org/officeDocument/2006/relationships/presProps" Target="presProps.xml"/><Relationship Id="rId7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6.png"/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image" Target="../media/image143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0.png"/><Relationship Id="rId1" Type="http://schemas.openxmlformats.org/officeDocument/2006/relationships/image" Target="../media/image1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2.png"/><Relationship Id="rId1" Type="http://schemas.openxmlformats.org/officeDocument/2006/relationships/image" Target="../media/image1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4.png"/><Relationship Id="rId1" Type="http://schemas.openxmlformats.org/officeDocument/2006/relationships/image" Target="../media/image1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8.png"/><Relationship Id="rId1" Type="http://schemas.openxmlformats.org/officeDocument/2006/relationships/image" Target="../media/image15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1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image" Target="../media/image162.png"/></Relationships>
</file>

<file path=ppt/slides/_rels/slide6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165.png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大佬活跃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重视个股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1352550"/>
            <a:ext cx="2490470" cy="4937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15" y="1578610"/>
            <a:ext cx="7889240" cy="4329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330" y="3729355"/>
            <a:ext cx="4933950" cy="1732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391285"/>
            <a:ext cx="2369820" cy="4811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20" y="1578610"/>
            <a:ext cx="7895590" cy="4344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40" y="3517265"/>
            <a:ext cx="6122670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333500"/>
            <a:ext cx="2697480" cy="4986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646555"/>
            <a:ext cx="7329170" cy="4276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470" y="2506980"/>
            <a:ext cx="441833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423035"/>
            <a:ext cx="2594610" cy="5007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45" y="1628775"/>
            <a:ext cx="7685405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20" y="4779010"/>
            <a:ext cx="3946525" cy="14827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400810"/>
            <a:ext cx="2425065" cy="4949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45" y="1642745"/>
            <a:ext cx="7690485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15" y="3776345"/>
            <a:ext cx="5154930" cy="19958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8750"/>
            <a:ext cx="2419350" cy="4898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65" y="1645920"/>
            <a:ext cx="7642225" cy="4335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4251960"/>
            <a:ext cx="4545965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6045"/>
            <a:ext cx="2456180" cy="4981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91780" cy="431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05" y="4297680"/>
            <a:ext cx="4364990" cy="15087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413510"/>
            <a:ext cx="235394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78610"/>
            <a:ext cx="7764780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3402965"/>
            <a:ext cx="597979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457960"/>
            <a:ext cx="2413635" cy="4871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578610"/>
            <a:ext cx="7700645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3274695"/>
            <a:ext cx="5869305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439545"/>
            <a:ext cx="2672715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70" y="1626870"/>
            <a:ext cx="7667625" cy="424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3345815"/>
            <a:ext cx="5020310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满仓，指数震荡调整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950" y="1579245"/>
            <a:ext cx="4921885" cy="43256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280" y="1578610"/>
            <a:ext cx="4875530" cy="43256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9160" y="1658620"/>
            <a:ext cx="7854315" cy="42926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" y="1787525"/>
            <a:ext cx="5013325" cy="4086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785" y="2441575"/>
            <a:ext cx="5198745" cy="252984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8335" y="1578610"/>
            <a:ext cx="3081020" cy="483870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757371" y="563113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相关概念：跨境支付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相关个股：贝肯能源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华峰超纤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四方精创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395" y="45288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雄帝科技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绿能慧充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乐普医疗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中衡设计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444246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信达证券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粤传媒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美晨科技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辉隆股份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通源石油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中曼石油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宏辉果蔬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东山精密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985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1950" y="1578610"/>
            <a:ext cx="3982720" cy="47567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442085"/>
            <a:ext cx="2439670" cy="4902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10" y="1578610"/>
            <a:ext cx="778954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0" y="3429000"/>
            <a:ext cx="4192270" cy="156654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2172</Words>
  <Application>WPS 演示</Application>
  <PresentationFormat>宽屏</PresentationFormat>
  <Paragraphs>345</Paragraphs>
  <Slides>66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8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1403</cp:revision>
  <dcterms:created xsi:type="dcterms:W3CDTF">2019-06-19T02:08:00Z</dcterms:created>
  <dcterms:modified xsi:type="dcterms:W3CDTF">2025-06-19T00:48:27Z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A2348053EAAB49FB898E325645B985E9_13</vt:lpwstr>
  </property>
</Properties>
</file>