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1576" r:id="rId5"/>
    <p:sldId id="1562" r:id="rId6"/>
    <p:sldId id="1573" r:id="rId7"/>
    <p:sldId id="1570" r:id="rId8"/>
    <p:sldId id="1575" r:id="rId9"/>
    <p:sldId id="1579" r:id="rId10"/>
    <p:sldId id="1580" r:id="rId11"/>
    <p:sldId id="1581" r:id="rId12"/>
    <p:sldId id="1577" r:id="rId13"/>
    <p:sldId id="1331" r:id="rId14"/>
    <p:sldId id="1332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76"/>
          </p14:sldIdLst>
        </p14:section>
        <p14:section name="一线游资" id="{D8B0A2C5-1F55-4F56-9B21-CF550DA541C3}">
          <p14:sldIdLst>
            <p14:sldId id="1562"/>
            <p14:sldId id="1573"/>
            <p14:sldId id="1570"/>
            <p14:sldId id="1575"/>
            <p14:sldId id="1579"/>
            <p14:sldId id="1580"/>
            <p14:sldId id="1581"/>
            <p14:sldId id="1577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30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9.png"/><Relationship Id="rId3" Type="http://schemas.openxmlformats.org/officeDocument/2006/relationships/tags" Target="../tags/tag27.xml"/><Relationship Id="rId2" Type="http://schemas.openxmlformats.org/officeDocument/2006/relationships/image" Target="../media/image18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宁波桑田路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8385" y="1578610"/>
            <a:ext cx="7846695" cy="47866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章盟主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5640" y="1578610"/>
            <a:ext cx="5978525" cy="4664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0" y="1578610"/>
            <a:ext cx="756031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佛山系</a:t>
            </a:r>
            <a:r>
              <a:rPr lang="en-US" altLang="zh-CN" dirty="0"/>
              <a:t>  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5315" y="1578610"/>
            <a:ext cx="6480175" cy="4747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上塘路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6795" y="1578610"/>
            <a:ext cx="5573395" cy="4697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中山东路</a:t>
            </a:r>
            <a:r>
              <a:rPr lang="en-US" altLang="zh-CN" dirty="0"/>
              <a:t> </a:t>
            </a:r>
            <a:r>
              <a:rPr dirty="0"/>
              <a:t>消闲派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130" y="1715135"/>
            <a:ext cx="7439660" cy="44634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中山东路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0430" y="1631950"/>
            <a:ext cx="5669280" cy="46424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中山东路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8375" y="1578610"/>
            <a:ext cx="5584190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深南东路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9810" y="1578610"/>
            <a:ext cx="5681345" cy="47097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WPS 演示</Application>
  <PresentationFormat>宽屏</PresentationFormat>
  <Paragraphs>52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8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KSOFDDF4E7ED</vt:lpstr>
      <vt:lpstr>Segoe Print</vt:lpstr>
      <vt:lpstr>Arial Unicode MS</vt:lpstr>
      <vt:lpstr>等线</vt:lpstr>
      <vt:lpstr>KSOF954951BB</vt:lpstr>
      <vt:lpstr>KSOFD723FC5D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1449</cp:revision>
  <dcterms:created xsi:type="dcterms:W3CDTF">2019-06-19T02:08:00Z</dcterms:created>
  <dcterms:modified xsi:type="dcterms:W3CDTF">2026-06-23T09:03:12Z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DC2089CAFC214FC0AB0CBFFC572E9A08_13</vt:lpwstr>
  </property>
</Properties>
</file>