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50" r:id="rId11"/>
    <p:sldId id="1563" r:id="rId12"/>
    <p:sldId id="1561" r:id="rId13"/>
    <p:sldId id="1562" r:id="rId14"/>
    <p:sldId id="1541" r:id="rId15"/>
    <p:sldId id="1547" r:id="rId16"/>
    <p:sldId id="1546" r:id="rId17"/>
    <p:sldId id="1553" r:id="rId18"/>
    <p:sldId id="1554" r:id="rId19"/>
    <p:sldId id="1556" r:id="rId20"/>
    <p:sldId id="1557" r:id="rId21"/>
    <p:sldId id="1558" r:id="rId22"/>
    <p:sldId id="878" r:id="rId23"/>
    <p:sldId id="1514" r:id="rId24"/>
    <p:sldId id="1555" r:id="rId25"/>
    <p:sldId id="1507" r:id="rId26"/>
    <p:sldId id="1426" r:id="rId27"/>
    <p:sldId id="1545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50"/>
            <p14:sldId id="1563"/>
            <p14:sldId id="1561"/>
            <p14:sldId id="1562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增量进场，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多点开花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540" y="1578610"/>
            <a:ext cx="4582795" cy="4751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30" y="1753870"/>
            <a:ext cx="5244465" cy="4505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1666240"/>
            <a:ext cx="3796030" cy="4643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765" y="1456690"/>
            <a:ext cx="3345180" cy="49510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有色概念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7730" y="1578610"/>
            <a:ext cx="7877175" cy="4691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1578610"/>
            <a:ext cx="4999355" cy="4433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25" y="1578610"/>
            <a:ext cx="4606290" cy="4431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683385"/>
            <a:ext cx="5099050" cy="4162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85" y="1637030"/>
            <a:ext cx="5083810" cy="4254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7740" y="1701165"/>
            <a:ext cx="5375275" cy="42494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8315" y="1578610"/>
            <a:ext cx="3625850" cy="47104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1578610"/>
            <a:ext cx="369951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9945" y="1640205"/>
            <a:ext cx="7800975" cy="41287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0645" y="1578610"/>
            <a:ext cx="4410075" cy="486600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873576" y="564383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  </a:t>
            </a:r>
            <a:r>
              <a:rPr b="1">
                <a:solidFill>
                  <a:srgbClr val="FF0000"/>
                </a:solidFill>
              </a:rPr>
              <a:t>相关概念：电子气体</a:t>
            </a:r>
            <a:r>
              <a:rPr lang="en-US" altLang="zh-CN" b="1">
                <a:solidFill>
                  <a:srgbClr val="FF0000"/>
                </a:solidFill>
              </a:rPr>
              <a:t>     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相关个股：和远气体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雅克科技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中船特气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0290" y="1578610"/>
            <a:ext cx="4835525" cy="461581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873576" y="564383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  </a:t>
            </a:r>
            <a:r>
              <a:rPr b="1">
                <a:solidFill>
                  <a:srgbClr val="FF0000"/>
                </a:solidFill>
              </a:rPr>
              <a:t>相关概念：液冷</a:t>
            </a:r>
            <a:r>
              <a:rPr lang="en-US" altLang="zh-CN" b="1">
                <a:solidFill>
                  <a:srgbClr val="FF0000"/>
                </a:solidFill>
              </a:rPr>
              <a:t>     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相关个股：艾华集团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亨通光电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冰轮环境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WPS 演示</Application>
  <PresentationFormat>宽屏</PresentationFormat>
  <Paragraphs>246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1625</cp:revision>
  <dcterms:created xsi:type="dcterms:W3CDTF">2019-06-19T02:08:00Z</dcterms:created>
  <dcterms:modified xsi:type="dcterms:W3CDTF">2026-06-23T00:46:41Z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3B769CF8198D4E769C3F4D661DAD226C_13</vt:lpwstr>
  </property>
</Properties>
</file>