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4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304" r:id="rId13"/>
    <p:sldId id="1303" r:id="rId14"/>
    <p:sldId id="1302" r:id="rId15"/>
    <p:sldId id="1301" r:id="rId16"/>
    <p:sldId id="1300" r:id="rId17"/>
    <p:sldId id="1298" r:id="rId18"/>
    <p:sldId id="1297" r:id="rId19"/>
    <p:sldId id="1296" r:id="rId20"/>
    <p:sldId id="1295" r:id="rId21"/>
    <p:sldId id="1293" r:id="rId22"/>
    <p:sldId id="1291" r:id="rId23"/>
    <p:sldId id="1289" r:id="rId24"/>
    <p:sldId id="1287" r:id="rId25"/>
    <p:sldId id="1286" r:id="rId26"/>
    <p:sldId id="1285" r:id="rId27"/>
    <p:sldId id="1284" r:id="rId28"/>
    <p:sldId id="1281" r:id="rId29"/>
    <p:sldId id="1277" r:id="rId30"/>
    <p:sldId id="1280" r:id="rId31"/>
    <p:sldId id="1278" r:id="rId32"/>
    <p:sldId id="1275" r:id="rId33"/>
    <p:sldId id="1272" r:id="rId34"/>
    <p:sldId id="1270" r:id="rId35"/>
    <p:sldId id="1269" r:id="rId36"/>
    <p:sldId id="1268" r:id="rId37"/>
    <p:sldId id="1266" r:id="rId38"/>
    <p:sldId id="1265" r:id="rId39"/>
    <p:sldId id="1264" r:id="rId40"/>
    <p:sldId id="1262" r:id="rId41"/>
    <p:sldId id="1261" r:id="rId42"/>
    <p:sldId id="1260" r:id="rId43"/>
    <p:sldId id="1258" r:id="rId44"/>
    <p:sldId id="1256" r:id="rId45"/>
    <p:sldId id="1252" r:id="rId46"/>
    <p:sldId id="1249" r:id="rId47"/>
    <p:sldId id="1254" r:id="rId48"/>
    <p:sldId id="1253" r:id="rId49"/>
    <p:sldId id="1251" r:id="rId50"/>
    <p:sldId id="1250" r:id="rId51"/>
    <p:sldId id="1236" r:id="rId52"/>
    <p:sldId id="1247" r:id="rId53"/>
    <p:sldId id="1248" r:id="rId54"/>
    <p:sldId id="1246" r:id="rId55"/>
    <p:sldId id="1244" r:id="rId56"/>
    <p:sldId id="1245" r:id="rId57"/>
    <p:sldId id="1243" r:id="rId58"/>
    <p:sldId id="1240" r:id="rId59"/>
    <p:sldId id="1239" r:id="rId60"/>
    <p:sldId id="1233" r:id="rId61"/>
    <p:sldId id="1131" r:id="rId62"/>
    <p:sldId id="1237" r:id="rId63"/>
    <p:sldId id="1191" r:id="rId64"/>
    <p:sldId id="1234" r:id="rId65"/>
    <p:sldId id="1235" r:id="rId66"/>
    <p:sldId id="1184" r:id="rId67"/>
    <p:sldId id="1238" r:id="rId68"/>
    <p:sldId id="1273" r:id="rId69"/>
    <p:sldId id="1292" r:id="rId70"/>
    <p:sldId id="1305" r:id="rId71"/>
    <p:sldId id="1217" r:id="rId72"/>
    <p:sldId id="1190" r:id="rId73"/>
  </p:sldIdLst>
  <p:sldSz cx="12192000" cy="6858000"/>
  <p:notesSz cx="6858000" cy="9144000"/>
  <p:custDataLst>
    <p:tags r:id="rId7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9" Type="http://schemas.openxmlformats.org/officeDocument/2006/relationships/tags" Target="tags/tag21.xml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handoutMaster" Target="handoutMasters/handoutMaster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5.png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0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74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以伊停火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靴子落地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584325"/>
            <a:ext cx="4866005" cy="4320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84325"/>
            <a:ext cx="5114290" cy="43205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205" y="1711960"/>
            <a:ext cx="8538845" cy="42392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1655445"/>
            <a:ext cx="4754880" cy="4219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520" y="2065020"/>
            <a:ext cx="5363210" cy="35909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9550" y="1578610"/>
            <a:ext cx="3982085" cy="47117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606241" y="54069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相关概念：新能源汽车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相关个股：诺德股份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湘潭电化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海联金汇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1945" y="1640205"/>
            <a:ext cx="3928745" cy="44450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983431" y="55409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相关概念：稳定币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相关个股：楚天龙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四方精创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中科金财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2317</Words>
  <Application>WPS 演示</Application>
  <PresentationFormat>宽屏</PresentationFormat>
  <Paragraphs>375</Paragraphs>
  <Slides>70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9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1406</cp:revision>
  <dcterms:created xsi:type="dcterms:W3CDTF">2019-06-19T02:08:00Z</dcterms:created>
  <dcterms:modified xsi:type="dcterms:W3CDTF">2025-06-24T00:48:36Z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FD0CA4F64CFB46B1AFA81818084A1596_13</vt:lpwstr>
  </property>
</Properties>
</file>