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868" r:id="rId3"/>
    <p:sldId id="877" r:id="rId5"/>
    <p:sldId id="869" r:id="rId6"/>
    <p:sldId id="1227" r:id="rId7"/>
    <p:sldId id="1559" r:id="rId8"/>
    <p:sldId id="1560" r:id="rId9"/>
    <p:sldId id="1347" r:id="rId10"/>
    <p:sldId id="1563" r:id="rId11"/>
    <p:sldId id="1561" r:id="rId12"/>
    <p:sldId id="1562" r:id="rId13"/>
    <p:sldId id="1541" r:id="rId14"/>
    <p:sldId id="1547" r:id="rId15"/>
    <p:sldId id="1546" r:id="rId16"/>
    <p:sldId id="1553" r:id="rId17"/>
    <p:sldId id="1554" r:id="rId18"/>
    <p:sldId id="1556" r:id="rId19"/>
    <p:sldId id="1557" r:id="rId20"/>
    <p:sldId id="1558" r:id="rId21"/>
    <p:sldId id="878" r:id="rId22"/>
    <p:sldId id="1514" r:id="rId23"/>
    <p:sldId id="1555" r:id="rId24"/>
    <p:sldId id="1507" r:id="rId25"/>
    <p:sldId id="1426" r:id="rId26"/>
    <p:sldId id="1545" r:id="rId27"/>
    <p:sldId id="1355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60"/>
            <p14:sldId id="1347"/>
            <p14:sldId id="1563"/>
            <p14:sldId id="1561"/>
            <p14:sldId id="1562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2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1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556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科技巨震，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无需恐慌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765" y="1666240"/>
            <a:ext cx="3796030" cy="4643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765" y="1456690"/>
            <a:ext cx="3345180" cy="49510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医药概念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1365" y="1656715"/>
            <a:ext cx="8006080" cy="4551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1565" y="1602740"/>
            <a:ext cx="4746625" cy="43808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070" y="1611630"/>
            <a:ext cx="4944110" cy="43757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190" y="1664335"/>
            <a:ext cx="5282565" cy="42005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80" y="1578610"/>
            <a:ext cx="4519295" cy="46158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8205" y="1685925"/>
            <a:ext cx="5253990" cy="42646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465" y="1578610"/>
            <a:ext cx="3504565" cy="4791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855" y="1578610"/>
            <a:ext cx="3723005" cy="48520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675765"/>
            <a:ext cx="8173085" cy="40436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4280" y="1717675"/>
            <a:ext cx="4726940" cy="4621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535" y="2157730"/>
            <a:ext cx="4996815" cy="37414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8540" y="1578610"/>
            <a:ext cx="4582795" cy="4751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530" y="1753870"/>
            <a:ext cx="5244465" cy="45053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WPS 演示</Application>
  <PresentationFormat>宽屏</PresentationFormat>
  <Paragraphs>238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5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1627</cp:revision>
  <dcterms:created xsi:type="dcterms:W3CDTF">2019-06-19T02:08:00Z</dcterms:created>
  <dcterms:modified xsi:type="dcterms:W3CDTF">2026-06-24T00:52:25Z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0719559F8F0C4459BB08EEF792CFFE41_13</vt:lpwstr>
  </property>
</Properties>
</file>