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1576" r:id="rId5"/>
    <p:sldId id="1562" r:id="rId6"/>
    <p:sldId id="1584" r:id="rId7"/>
    <p:sldId id="1573" r:id="rId8"/>
    <p:sldId id="1570" r:id="rId9"/>
    <p:sldId id="1575" r:id="rId10"/>
    <p:sldId id="1579" r:id="rId11"/>
    <p:sldId id="1331" r:id="rId12"/>
    <p:sldId id="1583" r:id="rId13"/>
    <p:sldId id="1582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76"/>
          </p14:sldIdLst>
        </p14:section>
        <p14:section name="一线游资" id="{D8B0A2C5-1F55-4F56-9B21-CF550DA541C3}">
          <p14:sldIdLst>
            <p14:sldId id="1562"/>
            <p14:sldId id="1584"/>
            <p14:sldId id="1573"/>
            <p14:sldId id="1570"/>
            <p14:sldId id="1575"/>
            <p14:sldId id="1579"/>
          </p14:sldIdLst>
        </p14:section>
        <p14:section name="无标题节" id="{5F52EC0A-C796-4C5F-8D81-8C50DD54411E}">
          <p14:sldIdLst>
            <p14:sldId id="1331"/>
            <p14:sldId id="1583"/>
            <p14:sldId id="1582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20.png"/><Relationship Id="rId3" Type="http://schemas.openxmlformats.org/officeDocument/2006/relationships/tags" Target="../tags/tag29.xml"/><Relationship Id="rId2" Type="http://schemas.openxmlformats.org/officeDocument/2006/relationships/image" Target="../media/image19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846455"/>
            <a:ext cx="8608060" cy="4841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25" y="4028440"/>
            <a:ext cx="4717415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小鳄鱼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065" y="1635760"/>
            <a:ext cx="5742305" cy="457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深南东路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765" y="1578610"/>
            <a:ext cx="6581775" cy="4750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0" y="1578610"/>
            <a:ext cx="7327900" cy="4706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佛山系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285" y="1638300"/>
            <a:ext cx="7321550" cy="4575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深南东路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1578610"/>
            <a:ext cx="5791835" cy="4586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</a:t>
            </a:r>
            <a:r>
              <a:rPr dirty="0"/>
              <a:t>消闲派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6680" y="1647825"/>
            <a:ext cx="7315835" cy="46551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790" y="1578610"/>
            <a:ext cx="5637530" cy="4757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55"/>
            <a:ext cx="12192000" cy="68497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宽屏</PresentationFormat>
  <Paragraphs>54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1450</cp:revision>
  <dcterms:created xsi:type="dcterms:W3CDTF">2019-06-19T02:08:00Z</dcterms:created>
  <dcterms:modified xsi:type="dcterms:W3CDTF">2026-06-25T09:07:59Z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7FA4742C1FD44720A40F0F684EC0A8F0_13</vt:lpwstr>
  </property>
</Properties>
</file>